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9" r:id="rId1"/>
    <p:sldMasterId id="2147484450" r:id="rId2"/>
  </p:sldMasterIdLst>
  <p:notesMasterIdLst>
    <p:notesMasterId r:id="rId5"/>
  </p:notesMasterIdLst>
  <p:sldIdLst>
    <p:sldId id="273" r:id="rId3"/>
    <p:sldId id="272" r:id="rId4"/>
  </p:sldIdLst>
  <p:sldSz cx="7559675" cy="1069181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1" clrIdx="0">
    <p:extLst>
      <p:ext uri="{19B8F6BF-5375-455C-9EA6-DF929625EA0E}">
        <p15:presenceInfo xmlns:p15="http://schemas.microsoft.com/office/powerpoint/2012/main" userId="8ca1d32683dde58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CC66"/>
    <a:srgbClr val="0000FF"/>
    <a:srgbClr val="0033CC"/>
    <a:srgbClr val="BEE6FA"/>
    <a:srgbClr val="1F1F70"/>
    <a:srgbClr val="852F3B"/>
    <a:srgbClr val="C91730"/>
    <a:srgbClr val="531D25"/>
    <a:srgbClr val="C16C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254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C315593-B73D-49BB-B6C8-13700C488523}" type="datetimeFigureOut">
              <a:rPr kumimoji="1" lang="ja-JP" altLang="en-US" smtClean="0"/>
              <a:t>2021/7/6</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B7162A2-66D0-4D46-BB0C-CB4A12FC54C5}" type="slidenum">
              <a:rPr kumimoji="1" lang="ja-JP" altLang="en-US" smtClean="0"/>
              <a:t>‹#›</a:t>
            </a:fld>
            <a:endParaRPr kumimoji="1" lang="ja-JP" altLang="en-US"/>
          </a:p>
        </p:txBody>
      </p:sp>
    </p:spTree>
    <p:extLst>
      <p:ext uri="{BB962C8B-B14F-4D97-AF65-F5344CB8AC3E}">
        <p14:creationId xmlns:p14="http://schemas.microsoft.com/office/powerpoint/2010/main" val="9821651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44960" y="1753174"/>
            <a:ext cx="5669756" cy="3722335"/>
          </a:xfrm>
        </p:spPr>
        <p:txBody>
          <a:bodyPr anchor="b">
            <a:normAutofit/>
          </a:bodyPr>
          <a:lstStyle>
            <a:lvl1pPr algn="ctr">
              <a:defRPr sz="3721"/>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normAutofit/>
          </a:bodyPr>
          <a:lstStyle>
            <a:lvl1pPr marL="0" indent="0" algn="ctr">
              <a:buNone/>
              <a:defRPr sz="1488">
                <a:solidFill>
                  <a:schemeClr val="tx1">
                    <a:lumMod val="75000"/>
                    <a:lumOff val="25000"/>
                  </a:schemeClr>
                </a:solidFill>
              </a:defRPr>
            </a:lvl1pPr>
            <a:lvl2pPr marL="283510" indent="0" algn="ctr">
              <a:buNone/>
              <a:defRPr sz="1736"/>
            </a:lvl2pPr>
            <a:lvl3pPr marL="567019" indent="0" algn="ctr">
              <a:buNone/>
              <a:defRPr sz="1488"/>
            </a:lvl3pPr>
            <a:lvl4pPr marL="850529" indent="0" algn="ctr">
              <a:buNone/>
              <a:defRPr sz="1240"/>
            </a:lvl4pPr>
            <a:lvl5pPr marL="1134039" indent="0" algn="ctr">
              <a:buNone/>
              <a:defRPr sz="1240"/>
            </a:lvl5pPr>
            <a:lvl6pPr marL="1417549" indent="0" algn="ctr">
              <a:buNone/>
              <a:defRPr sz="1240"/>
            </a:lvl6pPr>
            <a:lvl7pPr marL="1701058" indent="0" algn="ctr">
              <a:buNone/>
              <a:defRPr sz="1240"/>
            </a:lvl7pPr>
            <a:lvl8pPr marL="1984568" indent="0" algn="ctr">
              <a:buNone/>
              <a:defRPr sz="1240"/>
            </a:lvl8pPr>
            <a:lvl9pPr marL="2268078" indent="0" algn="ctr">
              <a:buNone/>
              <a:defRPr sz="1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848657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2886084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2" y="561815"/>
            <a:ext cx="1630055" cy="90608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519728" y="561815"/>
            <a:ext cx="4795669" cy="906081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5257492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2704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7127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9" name="Rectangle 8"/>
          <p:cNvSpPr/>
          <p:nvPr/>
        </p:nvSpPr>
        <p:spPr>
          <a:xfrm>
            <a:off x="0" y="1"/>
            <a:ext cx="7559675" cy="712787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3937" y="1"/>
            <a:ext cx="7555739" cy="7127877"/>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83488" y="7732992"/>
            <a:ext cx="4819293" cy="2280920"/>
          </a:xfrm>
        </p:spPr>
        <p:txBody>
          <a:bodyPr anchor="ctr">
            <a:normAutofit/>
          </a:bodyPr>
          <a:lstStyle>
            <a:lvl1pPr algn="r">
              <a:defRPr sz="3637" spc="165"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5339020" y="7732992"/>
            <a:ext cx="1984415" cy="2280920"/>
          </a:xfrm>
        </p:spPr>
        <p:txBody>
          <a:bodyPr lIns="91440" rIns="91440" anchor="ctr">
            <a:normAutofit/>
          </a:bodyPr>
          <a:lstStyle>
            <a:lvl1pPr marL="0" indent="0" algn="l">
              <a:lnSpc>
                <a:spcPct val="100000"/>
              </a:lnSpc>
              <a:spcBef>
                <a:spcPts val="0"/>
              </a:spcBef>
              <a:buNone/>
              <a:defRPr sz="1323">
                <a:solidFill>
                  <a:schemeClr val="tx1">
                    <a:lumMod val="95000"/>
                    <a:lumOff val="5000"/>
                  </a:schemeClr>
                </a:solidFill>
              </a:defRPr>
            </a:lvl1pPr>
            <a:lvl2pPr marL="377967" indent="0" algn="ctr">
              <a:buNone/>
              <a:defRPr sz="1323"/>
            </a:lvl2pPr>
            <a:lvl3pPr marL="755934" indent="0" algn="ctr">
              <a:buNone/>
              <a:defRPr sz="1323"/>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lgn="l">
              <a:defRPr/>
            </a:lvl1p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cxnSp>
        <p:nvCxnSpPr>
          <p:cNvPr id="8" name="Straight Connector 7"/>
          <p:cNvCxnSpPr/>
          <p:nvPr/>
        </p:nvCxnSpPr>
        <p:spPr>
          <a:xfrm flipV="1">
            <a:off x="5200279" y="8206888"/>
            <a:ext cx="0" cy="1425575"/>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13985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3396212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9" name="Rectangle 8"/>
          <p:cNvSpPr/>
          <p:nvPr/>
        </p:nvSpPr>
        <p:spPr>
          <a:xfrm>
            <a:off x="0" y="1"/>
            <a:ext cx="7559675" cy="71278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3937" y="1"/>
            <a:ext cx="7555739" cy="7127877"/>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83488" y="7732992"/>
            <a:ext cx="4819293" cy="2280920"/>
          </a:xfrm>
        </p:spPr>
        <p:txBody>
          <a:bodyPr anchor="ctr">
            <a:normAutofit/>
          </a:bodyPr>
          <a:lstStyle>
            <a:lvl1pPr algn="r">
              <a:defRPr sz="3637" b="0" spc="165"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39020" y="7732992"/>
            <a:ext cx="1984415" cy="2280920"/>
          </a:xfrm>
        </p:spPr>
        <p:txBody>
          <a:bodyPr lIns="91440" rIns="91440" anchor="ctr">
            <a:normAutofit/>
          </a:bodyPr>
          <a:lstStyle>
            <a:lvl1pPr marL="0" indent="0">
              <a:lnSpc>
                <a:spcPct val="100000"/>
              </a:lnSpc>
              <a:spcBef>
                <a:spcPts val="0"/>
              </a:spcBef>
              <a:buNone/>
              <a:defRPr sz="1323">
                <a:solidFill>
                  <a:schemeClr val="tx1">
                    <a:lumMod val="95000"/>
                    <a:lumOff val="5000"/>
                  </a:schemeClr>
                </a:solidFill>
              </a:defRPr>
            </a:lvl1pPr>
            <a:lvl2pPr marL="377967" indent="0">
              <a:buNone/>
              <a:defRPr sz="1323">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cxnSp>
        <p:nvCxnSpPr>
          <p:cNvPr id="8" name="Straight Connector 7"/>
          <p:cNvCxnSpPr/>
          <p:nvPr/>
        </p:nvCxnSpPr>
        <p:spPr>
          <a:xfrm flipV="1">
            <a:off x="5200279" y="8206888"/>
            <a:ext cx="0" cy="1425575"/>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0927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5013" y="912368"/>
            <a:ext cx="6026951" cy="2337943"/>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5013" y="3563938"/>
            <a:ext cx="2948273" cy="6272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713690" y="3563938"/>
            <a:ext cx="2948273" cy="6272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4082313544"/>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635013" y="912368"/>
            <a:ext cx="6026951" cy="233794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5013" y="3398113"/>
            <a:ext cx="2948273" cy="1283018"/>
          </a:xfrm>
        </p:spPr>
        <p:txBody>
          <a:bodyPr lIns="137160" rIns="137160" anchor="ctr">
            <a:normAutofit/>
          </a:bodyPr>
          <a:lstStyle>
            <a:lvl1pPr marL="0" indent="0">
              <a:spcBef>
                <a:spcPts val="0"/>
              </a:spcBef>
              <a:spcAft>
                <a:spcPts val="0"/>
              </a:spcAft>
              <a:buNone/>
              <a:defRPr sz="1819" b="0" cap="none" baseline="0">
                <a:solidFill>
                  <a:schemeClr val="accent1"/>
                </a:solidFill>
                <a:latin typeface="+mn-lt"/>
              </a:defRPr>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635013" y="4626864"/>
            <a:ext cx="2948273" cy="52096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713690" y="3398113"/>
            <a:ext cx="2948273" cy="1283018"/>
          </a:xfrm>
        </p:spPr>
        <p:txBody>
          <a:bodyPr lIns="137160" rIns="137160" anchor="ctr">
            <a:normAutofit/>
          </a:bodyPr>
          <a:lstStyle>
            <a:lvl1pPr marL="0" indent="0">
              <a:spcBef>
                <a:spcPts val="0"/>
              </a:spcBef>
              <a:spcAft>
                <a:spcPts val="0"/>
              </a:spcAft>
              <a:buNone/>
              <a:defRPr lang="en-US" sz="1819" b="0" kern="1200" cap="none" baseline="0" dirty="0">
                <a:solidFill>
                  <a:schemeClr val="accent1"/>
                </a:solidFill>
                <a:latin typeface="+mn-lt"/>
                <a:ea typeface="+mn-ea"/>
                <a:cs typeface="+mn-cs"/>
              </a:defRPr>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marL="0" lvl="0" indent="0" algn="l" defTabSz="755934" rtl="0" eaLnBrk="1" latinLnBrk="0" hangingPunct="1">
              <a:lnSpc>
                <a:spcPct val="90000"/>
              </a:lnSpc>
              <a:spcBef>
                <a:spcPts val="1488"/>
              </a:spcBef>
              <a:buNone/>
            </a:pPr>
            <a:r>
              <a:rPr lang="ja-JP" altLang="en-US"/>
              <a:t>マスター テキストの書式設定</a:t>
            </a:r>
          </a:p>
        </p:txBody>
      </p:sp>
      <p:sp>
        <p:nvSpPr>
          <p:cNvPr id="6" name="Content Placeholder 5"/>
          <p:cNvSpPr>
            <a:spLocks noGrp="1"/>
          </p:cNvSpPr>
          <p:nvPr>
            <p:ph sz="quarter" idx="4"/>
          </p:nvPr>
        </p:nvSpPr>
        <p:spPr>
          <a:xfrm>
            <a:off x="3713690" y="4626864"/>
            <a:ext cx="2948273" cy="52096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929349490"/>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9797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5278723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5101856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635013" y="735095"/>
            <a:ext cx="2721483" cy="2708593"/>
          </a:xfrm>
        </p:spPr>
        <p:txBody>
          <a:bodyPr>
            <a:noAutofit/>
          </a:bodyPr>
          <a:lstStyle>
            <a:lvl1pPr>
              <a:lnSpc>
                <a:spcPct val="80000"/>
              </a:lnSpc>
              <a:defRPr sz="2976"/>
            </a:lvl1pPr>
          </a:lstStyle>
          <a:p>
            <a:r>
              <a:rPr lang="ja-JP" altLang="en-US"/>
              <a:t>マスター タイトルの書式設定</a:t>
            </a:r>
            <a:endParaRPr lang="en-US" dirty="0"/>
          </a:p>
        </p:txBody>
      </p:sp>
      <p:sp>
        <p:nvSpPr>
          <p:cNvPr id="3" name="Content Placeholder 2"/>
          <p:cNvSpPr>
            <a:spLocks noGrp="1"/>
          </p:cNvSpPr>
          <p:nvPr>
            <p:ph idx="1"/>
          </p:nvPr>
        </p:nvSpPr>
        <p:spPr>
          <a:xfrm>
            <a:off x="3543597" y="1283017"/>
            <a:ext cx="3520919" cy="8083011"/>
          </a:xfrm>
        </p:spPr>
        <p:txBody>
          <a:bodyPr>
            <a:normAutofit/>
          </a:bodyPr>
          <a:lstStyle>
            <a:lvl1pPr>
              <a:defRPr sz="1653"/>
            </a:lvl1pPr>
            <a:lvl2pPr>
              <a:defRPr sz="1323"/>
            </a:lvl2pPr>
            <a:lvl3pPr>
              <a:defRPr sz="992"/>
            </a:lvl3pPr>
            <a:lvl4pPr>
              <a:defRPr sz="992"/>
            </a:lvl4pPr>
            <a:lvl5pPr>
              <a:defRPr sz="992"/>
            </a:lvl5pPr>
            <a:lvl6pPr>
              <a:defRPr sz="992"/>
            </a:lvl6pPr>
            <a:lvl7pPr>
              <a:defRPr sz="992"/>
            </a:lvl7pPr>
            <a:lvl8pPr>
              <a:defRPr sz="992"/>
            </a:lvl8pPr>
            <a:lvl9pPr>
              <a:defRPr sz="99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5013" y="3519515"/>
            <a:ext cx="2721483" cy="5865521"/>
          </a:xfrm>
        </p:spPr>
        <p:txBody>
          <a:bodyPr lIns="91440" rIns="91440">
            <a:normAutofit/>
          </a:bodyPr>
          <a:lstStyle>
            <a:lvl1pPr marL="0" indent="0">
              <a:lnSpc>
                <a:spcPct val="108000"/>
              </a:lnSpc>
              <a:spcBef>
                <a:spcPts val="496"/>
              </a:spcBef>
              <a:buNone/>
              <a:defRPr sz="1323"/>
            </a:lvl1pPr>
            <a:lvl2pPr marL="377967" indent="0">
              <a:buNone/>
              <a:defRPr sz="992"/>
            </a:lvl2pPr>
            <a:lvl3pPr marL="755934" indent="0">
              <a:buNone/>
              <a:defRPr sz="827"/>
            </a:lvl3pPr>
            <a:lvl4pPr marL="1133902" indent="0">
              <a:buNone/>
              <a:defRPr sz="744"/>
            </a:lvl4pPr>
            <a:lvl5pPr marL="1511869" indent="0">
              <a:buNone/>
              <a:defRPr sz="744"/>
            </a:lvl5pPr>
            <a:lvl6pPr marL="1889836" indent="0">
              <a:buNone/>
              <a:defRPr sz="744"/>
            </a:lvl6pPr>
            <a:lvl7pPr marL="2267803" indent="0">
              <a:buNone/>
              <a:defRPr sz="744"/>
            </a:lvl7pPr>
            <a:lvl8pPr marL="2645771" indent="0">
              <a:buNone/>
              <a:defRPr sz="744"/>
            </a:lvl8pPr>
            <a:lvl9pPr marL="3023738" indent="0">
              <a:buNone/>
              <a:defRPr sz="7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3656800618"/>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83488" y="7732993"/>
            <a:ext cx="4819293" cy="2280920"/>
          </a:xfrm>
        </p:spPr>
        <p:txBody>
          <a:bodyPr anchor="ctr">
            <a:normAutofit/>
          </a:bodyPr>
          <a:lstStyle>
            <a:lvl1pPr algn="r">
              <a:defRPr sz="3637" spc="165"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1"/>
            <a:ext cx="7557785" cy="7127875"/>
          </a:xfrm>
          <a:solidFill>
            <a:schemeClr val="accent1">
              <a:lumMod val="60000"/>
              <a:lumOff val="40000"/>
            </a:schemeClr>
          </a:solidFill>
        </p:spPr>
        <p:txBody>
          <a:bodyPr lIns="457200" tIns="365760" anchor="t"/>
          <a:lstStyle>
            <a:lvl1pPr marL="0" indent="0">
              <a:buNone/>
              <a:defRPr sz="1984"/>
            </a:lvl1pPr>
            <a:lvl2pPr marL="283475" indent="0">
              <a:buNone/>
              <a:defRPr sz="1736"/>
            </a:lvl2pPr>
            <a:lvl3pPr marL="566951" indent="0">
              <a:buNone/>
              <a:defRPr sz="1488"/>
            </a:lvl3pPr>
            <a:lvl4pPr marL="850426" indent="0">
              <a:buNone/>
              <a:defRPr sz="1240"/>
            </a:lvl4pPr>
            <a:lvl5pPr marL="1133902" indent="0">
              <a:buNone/>
              <a:defRPr sz="1240"/>
            </a:lvl5pPr>
            <a:lvl6pPr marL="1417377" indent="0">
              <a:buNone/>
              <a:defRPr sz="1240"/>
            </a:lvl6pPr>
            <a:lvl7pPr marL="1700853" indent="0">
              <a:buNone/>
              <a:defRPr sz="1240"/>
            </a:lvl7pPr>
            <a:lvl8pPr marL="1984328" indent="0">
              <a:buNone/>
              <a:defRPr sz="1240"/>
            </a:lvl8pPr>
            <a:lvl9pPr marL="2267803" indent="0">
              <a:buNone/>
              <a:defRPr sz="124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339020" y="7732993"/>
            <a:ext cx="1984415" cy="2280920"/>
          </a:xfrm>
        </p:spPr>
        <p:txBody>
          <a:bodyPr lIns="91440" rIns="91440" anchor="ctr">
            <a:normAutofit/>
          </a:bodyPr>
          <a:lstStyle>
            <a:lvl1pPr marL="0" indent="0">
              <a:lnSpc>
                <a:spcPct val="100000"/>
              </a:lnSpc>
              <a:spcBef>
                <a:spcPts val="0"/>
              </a:spcBef>
              <a:buNone/>
              <a:defRPr sz="1323">
                <a:solidFill>
                  <a:schemeClr val="tx1">
                    <a:lumMod val="95000"/>
                    <a:lumOff val="5000"/>
                  </a:schemeClr>
                </a:solidFill>
              </a:defRPr>
            </a:lvl1pPr>
            <a:lvl2pPr marL="283475" indent="0">
              <a:buNone/>
              <a:defRPr sz="868"/>
            </a:lvl2pPr>
            <a:lvl3pPr marL="566951" indent="0">
              <a:buNone/>
              <a:defRPr sz="744"/>
            </a:lvl3pPr>
            <a:lvl4pPr marL="850426" indent="0">
              <a:buNone/>
              <a:defRPr sz="620"/>
            </a:lvl4pPr>
            <a:lvl5pPr marL="1133902" indent="0">
              <a:buNone/>
              <a:defRPr sz="620"/>
            </a:lvl5pPr>
            <a:lvl6pPr marL="1417377" indent="0">
              <a:buNone/>
              <a:defRPr sz="620"/>
            </a:lvl6pPr>
            <a:lvl7pPr marL="1700853" indent="0">
              <a:buNone/>
              <a:defRPr sz="620"/>
            </a:lvl7pPr>
            <a:lvl8pPr marL="1984328" indent="0">
              <a:buNone/>
              <a:defRPr sz="620"/>
            </a:lvl8pPr>
            <a:lvl9pPr marL="2267803"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cxnSp>
        <p:nvCxnSpPr>
          <p:cNvPr id="8" name="Straight Connector 7"/>
          <p:cNvCxnSpPr/>
          <p:nvPr/>
        </p:nvCxnSpPr>
        <p:spPr>
          <a:xfrm flipV="1">
            <a:off x="5200279" y="8206888"/>
            <a:ext cx="0" cy="14255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50176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8811738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4" y="1187979"/>
            <a:ext cx="1630055" cy="8434652"/>
          </a:xfrm>
        </p:spPr>
        <p:txBody>
          <a:bodyPr vert="eaVert" lIns="45720" tIns="91440" rIns="45720" bIns="9144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14225" y="1187979"/>
            <a:ext cx="4701173" cy="843465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cxnSp>
        <p:nvCxnSpPr>
          <p:cNvPr id="7" name="Straight Connector 6"/>
          <p:cNvCxnSpPr/>
          <p:nvPr/>
        </p:nvCxnSpPr>
        <p:spPr>
          <a:xfrm rot="5400000" flipV="1">
            <a:off x="6236732" y="521692"/>
            <a:ext cx="0" cy="566976"/>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92209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0606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0" y="2669715"/>
            <a:ext cx="6520220" cy="4445113"/>
          </a:xfrm>
        </p:spPr>
        <p:txBody>
          <a:bodyPr anchor="b">
            <a:normAutofit/>
          </a:bodyPr>
          <a:lstStyle>
            <a:lvl1pPr>
              <a:defRPr sz="3721"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0" y="7097683"/>
            <a:ext cx="6520220" cy="2338833"/>
          </a:xfrm>
        </p:spPr>
        <p:txBody>
          <a:bodyPr anchor="t">
            <a:normAutofit/>
          </a:bodyPr>
          <a:lstStyle>
            <a:lvl1pPr marL="0" indent="0">
              <a:buNone/>
              <a:defRPr sz="1488">
                <a:solidFill>
                  <a:schemeClr val="tx1">
                    <a:lumMod val="75000"/>
                    <a:lumOff val="25000"/>
                  </a:schemeClr>
                </a:solidFill>
              </a:defRPr>
            </a:lvl1pPr>
            <a:lvl2pPr marL="283510" indent="0">
              <a:buNone/>
              <a:defRPr sz="1116">
                <a:solidFill>
                  <a:schemeClr val="tx1">
                    <a:tint val="75000"/>
                  </a:schemeClr>
                </a:solidFill>
              </a:defRPr>
            </a:lvl2pPr>
            <a:lvl3pPr marL="567019" indent="0">
              <a:buNone/>
              <a:defRPr sz="992">
                <a:solidFill>
                  <a:schemeClr val="tx1">
                    <a:tint val="75000"/>
                  </a:schemeClr>
                </a:solidFill>
              </a:defRPr>
            </a:lvl3pPr>
            <a:lvl4pPr marL="850529" indent="0">
              <a:buNone/>
              <a:defRPr sz="868">
                <a:solidFill>
                  <a:schemeClr val="tx1">
                    <a:tint val="75000"/>
                  </a:schemeClr>
                </a:solidFill>
              </a:defRPr>
            </a:lvl4pPr>
            <a:lvl5pPr marL="1134039" indent="0">
              <a:buNone/>
              <a:defRPr sz="868">
                <a:solidFill>
                  <a:schemeClr val="tx1">
                    <a:tint val="75000"/>
                  </a:schemeClr>
                </a:solidFill>
              </a:defRPr>
            </a:lvl5pPr>
            <a:lvl6pPr marL="1417549" indent="0">
              <a:buNone/>
              <a:defRPr sz="868">
                <a:solidFill>
                  <a:schemeClr val="tx1">
                    <a:tint val="75000"/>
                  </a:schemeClr>
                </a:solidFill>
              </a:defRPr>
            </a:lvl6pPr>
            <a:lvl7pPr marL="1701058" indent="0">
              <a:buNone/>
              <a:defRPr sz="868">
                <a:solidFill>
                  <a:schemeClr val="tx1">
                    <a:tint val="75000"/>
                  </a:schemeClr>
                </a:solidFill>
              </a:defRPr>
            </a:lvl7pPr>
            <a:lvl8pPr marL="1984568" indent="0">
              <a:buNone/>
              <a:defRPr sz="868">
                <a:solidFill>
                  <a:schemeClr val="tx1">
                    <a:tint val="75000"/>
                  </a:schemeClr>
                </a:solidFill>
              </a:defRPr>
            </a:lvl8pPr>
            <a:lvl9pPr marL="2268078" indent="0">
              <a:buNone/>
              <a:defRPr sz="86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805331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24023" y="2851151"/>
            <a:ext cx="3212862" cy="67838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51151"/>
            <a:ext cx="3212862" cy="67838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404131105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24023" y="2622052"/>
            <a:ext cx="3197113" cy="1287288"/>
          </a:xfrm>
        </p:spPr>
        <p:txBody>
          <a:bodyPr anchor="b">
            <a:normAutofit/>
          </a:bodyPr>
          <a:lstStyle>
            <a:lvl1pPr marL="0" indent="0">
              <a:spcBef>
                <a:spcPts val="0"/>
              </a:spcBef>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lang="ja-JP" altLang="en-US"/>
              <a:t>マスター テキストの書式設定</a:t>
            </a:r>
          </a:p>
        </p:txBody>
      </p:sp>
      <p:sp>
        <p:nvSpPr>
          <p:cNvPr id="4" name="Content Placeholder 3"/>
          <p:cNvSpPr>
            <a:spLocks noGrp="1"/>
          </p:cNvSpPr>
          <p:nvPr>
            <p:ph sz="half" idx="2"/>
          </p:nvPr>
        </p:nvSpPr>
        <p:spPr>
          <a:xfrm>
            <a:off x="524023" y="3909341"/>
            <a:ext cx="3197113" cy="573804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2053"/>
            <a:ext cx="3212862" cy="1287286"/>
          </a:xfrm>
        </p:spPr>
        <p:txBody>
          <a:bodyPr anchor="b"/>
          <a:lstStyle>
            <a:lvl1pPr marL="0" indent="0">
              <a:spcBef>
                <a:spcPts val="0"/>
              </a:spcBef>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9341"/>
            <a:ext cx="3212862" cy="573804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97726409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523123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297289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1618" y="712788"/>
            <a:ext cx="2437995" cy="2494752"/>
          </a:xfrm>
        </p:spPr>
        <p:txBody>
          <a:bodyPr anchor="b">
            <a:normAutofit/>
          </a:bodyPr>
          <a:lstStyle>
            <a:lvl1pPr>
              <a:defRPr sz="1984" b="0"/>
            </a:lvl1pPr>
          </a:lstStyle>
          <a:p>
            <a:r>
              <a:rPr lang="ja-JP" altLang="en-US"/>
              <a:t>マスター タイトルの書式設定</a:t>
            </a:r>
            <a:endParaRPr lang="en-US" dirty="0"/>
          </a:p>
        </p:txBody>
      </p:sp>
      <p:sp>
        <p:nvSpPr>
          <p:cNvPr id="3" name="Content Placeholder 2"/>
          <p:cNvSpPr>
            <a:spLocks noGrp="1"/>
          </p:cNvSpPr>
          <p:nvPr>
            <p:ph idx="1"/>
          </p:nvPr>
        </p:nvSpPr>
        <p:spPr>
          <a:xfrm>
            <a:off x="3212862" y="1544373"/>
            <a:ext cx="3827085" cy="7603067"/>
          </a:xfrm>
        </p:spPr>
        <p:txBody>
          <a:bodyPr/>
          <a:lstStyle>
            <a:lvl1pPr>
              <a:defRPr sz="1984"/>
            </a:lvl1pPr>
            <a:lvl2pPr>
              <a:defRPr sz="1736"/>
            </a:lvl2pPr>
            <a:lvl3pPr>
              <a:defRPr sz="1488"/>
            </a:lvl3pPr>
            <a:lvl4pPr>
              <a:defRPr sz="1240"/>
            </a:lvl4pPr>
            <a:lvl5pPr>
              <a:defRPr sz="1240"/>
            </a:lvl5pPr>
            <a:lvl6pPr>
              <a:defRPr sz="1240"/>
            </a:lvl6pPr>
            <a:lvl7pPr>
              <a:defRPr sz="1240"/>
            </a:lvl7pPr>
            <a:lvl8pPr>
              <a:defRPr sz="1240"/>
            </a:lvl8pPr>
            <a:lvl9pPr>
              <a:defRPr sz="124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1618" y="3207543"/>
            <a:ext cx="2437995" cy="5939898"/>
          </a:xfrm>
        </p:spPr>
        <p:txBody>
          <a:bodyPr>
            <a:normAutofit/>
          </a:bodyPr>
          <a:lstStyle>
            <a:lvl1pPr marL="0" indent="0">
              <a:lnSpc>
                <a:spcPct val="90000"/>
              </a:lnSpc>
              <a:buNone/>
              <a:defRPr sz="992"/>
            </a:lvl1pPr>
            <a:lvl2pPr marL="283510" indent="0">
              <a:buNone/>
              <a:defRPr sz="744"/>
            </a:lvl2pPr>
            <a:lvl3pPr marL="567019" indent="0">
              <a:buNone/>
              <a:defRPr sz="620"/>
            </a:lvl3pPr>
            <a:lvl4pPr marL="850529" indent="0">
              <a:buNone/>
              <a:defRPr sz="558"/>
            </a:lvl4pPr>
            <a:lvl5pPr marL="1134039" indent="0">
              <a:buNone/>
              <a:defRPr sz="558"/>
            </a:lvl5pPr>
            <a:lvl6pPr marL="1417549" indent="0">
              <a:buNone/>
              <a:defRPr sz="558"/>
            </a:lvl6pPr>
            <a:lvl7pPr marL="1701058" indent="0">
              <a:buNone/>
              <a:defRPr sz="558"/>
            </a:lvl7pPr>
            <a:lvl8pPr marL="1984568" indent="0">
              <a:buNone/>
              <a:defRPr sz="558"/>
            </a:lvl8pPr>
            <a:lvl9pPr marL="2268078" indent="0">
              <a:buNone/>
              <a:defRPr sz="55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386151555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1618" y="712788"/>
            <a:ext cx="2437995" cy="2494756"/>
          </a:xfrm>
        </p:spPr>
        <p:txBody>
          <a:bodyPr anchor="b">
            <a:normAutofit/>
          </a:bodyPr>
          <a:lstStyle>
            <a:lvl1pPr>
              <a:defRPr sz="1984"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212862" y="1544373"/>
            <a:ext cx="3827085" cy="7603067"/>
          </a:xfrm>
        </p:spPr>
        <p:txBody>
          <a:bodyPr/>
          <a:lstStyle>
            <a:lvl1pPr marL="0" indent="0">
              <a:buNone/>
              <a:defRPr sz="1984"/>
            </a:lvl1pPr>
            <a:lvl2pPr marL="283510" indent="0">
              <a:buNone/>
              <a:defRPr sz="1736"/>
            </a:lvl2pPr>
            <a:lvl3pPr marL="567019" indent="0">
              <a:buNone/>
              <a:defRPr sz="1488"/>
            </a:lvl3pPr>
            <a:lvl4pPr marL="850529" indent="0">
              <a:buNone/>
              <a:defRPr sz="1240"/>
            </a:lvl4pPr>
            <a:lvl5pPr marL="1134039" indent="0">
              <a:buNone/>
              <a:defRPr sz="1240"/>
            </a:lvl5pPr>
            <a:lvl6pPr marL="1417549" indent="0">
              <a:buNone/>
              <a:defRPr sz="1240"/>
            </a:lvl6pPr>
            <a:lvl7pPr marL="1701058" indent="0">
              <a:buNone/>
              <a:defRPr sz="1240"/>
            </a:lvl7pPr>
            <a:lvl8pPr marL="1984568" indent="0">
              <a:buNone/>
              <a:defRPr sz="1240"/>
            </a:lvl8pPr>
            <a:lvl9pPr marL="2268078" indent="0">
              <a:buNone/>
              <a:defRPr sz="124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1618" y="3207544"/>
            <a:ext cx="2437995" cy="5939896"/>
          </a:xfrm>
        </p:spPr>
        <p:txBody>
          <a:bodyPr>
            <a:normAutofit/>
          </a:bodyPr>
          <a:lstStyle>
            <a:lvl1pPr marL="0" indent="0">
              <a:lnSpc>
                <a:spcPct val="90000"/>
              </a:lnSpc>
              <a:buNone/>
              <a:defRPr sz="992"/>
            </a:lvl1pPr>
            <a:lvl2pPr marL="283510" indent="0">
              <a:buNone/>
              <a:defRPr sz="744"/>
            </a:lvl2pPr>
            <a:lvl3pPr marL="567019" indent="0">
              <a:buNone/>
              <a:defRPr sz="620"/>
            </a:lvl3pPr>
            <a:lvl4pPr marL="850529" indent="0">
              <a:buNone/>
              <a:defRPr sz="558"/>
            </a:lvl4pPr>
            <a:lvl5pPr marL="1134039" indent="0">
              <a:buNone/>
              <a:defRPr sz="558"/>
            </a:lvl5pPr>
            <a:lvl6pPr marL="1417549" indent="0">
              <a:buNone/>
              <a:defRPr sz="558"/>
            </a:lvl6pPr>
            <a:lvl7pPr marL="1701058" indent="0">
              <a:buNone/>
              <a:defRPr sz="558"/>
            </a:lvl7pPr>
            <a:lvl8pPr marL="1984568" indent="0">
              <a:buNone/>
              <a:defRPr sz="558"/>
            </a:lvl8pPr>
            <a:lvl9pPr marL="2268078" indent="0">
              <a:buNone/>
              <a:defRPr sz="55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9DC4DC-AF54-4368-AE6A-2E6D71B68A52}" type="datetimeFigureOut">
              <a:rPr kumimoji="1" lang="ja-JP" altLang="en-US" smtClean="0"/>
              <a:t>2021/7/6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1880519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4023" y="570230"/>
            <a:ext cx="6520220" cy="20665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4023" y="2851151"/>
            <a:ext cx="6520220" cy="678385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682">
                <a:solidFill>
                  <a:schemeClr val="tx1">
                    <a:lumMod val="65000"/>
                    <a:lumOff val="35000"/>
                  </a:schemeClr>
                </a:solidFill>
              </a:defRPr>
            </a:lvl1p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682">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5343316" y="9909727"/>
            <a:ext cx="1700927" cy="569240"/>
          </a:xfrm>
          <a:prstGeom prst="rect">
            <a:avLst/>
          </a:prstGeom>
        </p:spPr>
        <p:txBody>
          <a:bodyPr vert="horz" lIns="91440" tIns="45720" rIns="91440" bIns="45720" rtlCol="0" anchor="ctr"/>
          <a:lstStyle>
            <a:lvl1pPr algn="r">
              <a:defRPr sz="682">
                <a:solidFill>
                  <a:schemeClr val="tx1">
                    <a:tint val="75000"/>
                  </a:schemeClr>
                </a:solidFill>
              </a:defRPr>
            </a:lvl1pPr>
          </a:lstStyle>
          <a:p>
            <a:fld id="{18639375-5CE0-4570-A7A0-661997AB3ABB}" type="slidenum">
              <a:rPr kumimoji="1" lang="ja-JP" altLang="en-US" smtClean="0"/>
              <a:t>‹#›</a:t>
            </a:fld>
            <a:endParaRPr kumimoji="1" lang="ja-JP" altLang="en-US"/>
          </a:p>
        </p:txBody>
      </p:sp>
    </p:spTree>
    <p:extLst>
      <p:ext uri="{BB962C8B-B14F-4D97-AF65-F5344CB8AC3E}">
        <p14:creationId xmlns:p14="http://schemas.microsoft.com/office/powerpoint/2010/main" val="2978370877"/>
      </p:ext>
    </p:extLst>
  </p:cSld>
  <p:clrMap bg1="lt1" tx1="dk1" bg2="lt2" tx2="dk2" accent1="accent1" accent2="accent2" accent3="accent3" accent4="accent4" accent5="accent5" accent6="accent6" hlink="hlink" folHlink="folHlink"/>
  <p:sldLayoutIdLst>
    <p:sldLayoutId id="2147484020"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 id="2147484031" r:id="rId12"/>
    <p:sldLayoutId id="2147484063" r:id="rId13"/>
  </p:sldLayoutIdLst>
  <p:txStyles>
    <p:titleStyle>
      <a:lvl1pPr algn="l" defTabSz="567019" rtl="0" eaLnBrk="1" latinLnBrk="0" hangingPunct="1">
        <a:lnSpc>
          <a:spcPct val="90000"/>
        </a:lnSpc>
        <a:spcBef>
          <a:spcPct val="0"/>
        </a:spcBef>
        <a:buNone/>
        <a:defRPr kumimoji="1" sz="2728" kern="1200">
          <a:solidFill>
            <a:schemeClr val="tx1"/>
          </a:solidFill>
          <a:latin typeface="+mj-lt"/>
          <a:ea typeface="+mj-ea"/>
          <a:cs typeface="+mj-cs"/>
        </a:defRPr>
      </a:lvl1pPr>
    </p:titleStyle>
    <p:bodyStyle>
      <a:lvl1pPr marL="141755" indent="-141755" algn="l" defTabSz="567019" rtl="0" eaLnBrk="1" latinLnBrk="0" hangingPunct="1">
        <a:lnSpc>
          <a:spcPct val="90000"/>
        </a:lnSpc>
        <a:spcBef>
          <a:spcPts val="620"/>
        </a:spcBef>
        <a:buFont typeface="Wingdings 2" pitchFamily="18" charset="2"/>
        <a:buChar char=""/>
        <a:defRPr kumimoji="1" sz="1736"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Wingdings 2" pitchFamily="18" charset="2"/>
        <a:buChar char=""/>
        <a:defRPr kumimoji="1" sz="1488"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Wingdings 2" pitchFamily="18" charset="2"/>
        <a:buChar char=""/>
        <a:defRPr kumimoji="1" sz="1240"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Wingdings 2" pitchFamily="18" charset="2"/>
        <a:buChar char=""/>
        <a:defRPr kumimoji="1" sz="1116"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Wingdings 2" pitchFamily="18" charset="2"/>
        <a:buChar char=""/>
        <a:defRPr kumimoji="1" sz="1116" kern="1200">
          <a:solidFill>
            <a:schemeClr val="tx1"/>
          </a:solidFill>
          <a:latin typeface="+mn-lt"/>
          <a:ea typeface="+mn-ea"/>
          <a:cs typeface="+mn-cs"/>
        </a:defRPr>
      </a:lvl5pPr>
      <a:lvl6pPr marL="1559303" indent="-141755" algn="l" defTabSz="567019" rtl="0" eaLnBrk="1" latinLnBrk="0" hangingPunct="1">
        <a:spcBef>
          <a:spcPct val="20000"/>
        </a:spcBef>
        <a:buFont typeface="Wingdings 2" pitchFamily="18" charset="2"/>
        <a:buChar char=""/>
        <a:defRPr kumimoji="1" sz="1116" kern="1200">
          <a:solidFill>
            <a:schemeClr val="tx1"/>
          </a:solidFill>
          <a:latin typeface="+mn-lt"/>
          <a:ea typeface="+mn-ea"/>
          <a:cs typeface="+mn-cs"/>
        </a:defRPr>
      </a:lvl6pPr>
      <a:lvl7pPr marL="1842813" indent="-141755" algn="l" defTabSz="567019" rtl="0" eaLnBrk="1" latinLnBrk="0" hangingPunct="1">
        <a:spcBef>
          <a:spcPct val="20000"/>
        </a:spcBef>
        <a:buFont typeface="Wingdings 2" pitchFamily="18" charset="2"/>
        <a:buChar char=""/>
        <a:defRPr kumimoji="1" sz="1116" kern="1200">
          <a:solidFill>
            <a:schemeClr val="tx1"/>
          </a:solidFill>
          <a:latin typeface="+mn-lt"/>
          <a:ea typeface="+mn-ea"/>
          <a:cs typeface="+mn-cs"/>
        </a:defRPr>
      </a:lvl7pPr>
      <a:lvl8pPr marL="2126323" indent="-141755" algn="l" defTabSz="567019" rtl="0" eaLnBrk="1" latinLnBrk="0" hangingPunct="1">
        <a:spcBef>
          <a:spcPct val="20000"/>
        </a:spcBef>
        <a:buFont typeface="Wingdings 2" pitchFamily="18" charset="2"/>
        <a:buChar char=""/>
        <a:defRPr kumimoji="1" sz="1116" kern="1200">
          <a:solidFill>
            <a:schemeClr val="tx1"/>
          </a:solidFill>
          <a:latin typeface="+mn-lt"/>
          <a:ea typeface="+mn-ea"/>
          <a:cs typeface="+mn-cs"/>
        </a:defRPr>
      </a:lvl8pPr>
      <a:lvl9pPr marL="2409833" indent="-141755" algn="l" defTabSz="567019" rtl="0" eaLnBrk="1" latinLnBrk="0" hangingPunct="1">
        <a:spcBef>
          <a:spcPct val="20000"/>
        </a:spcBef>
        <a:buFont typeface="Wingdings 2" pitchFamily="18" charset="2"/>
        <a:buChar char=""/>
        <a:defRPr kumimoji="1" sz="1116" kern="1200">
          <a:solidFill>
            <a:schemeClr val="tx1"/>
          </a:solidFill>
          <a:latin typeface="+mn-lt"/>
          <a:ea typeface="+mn-ea"/>
          <a:cs typeface="+mn-cs"/>
        </a:defRPr>
      </a:lvl9pPr>
    </p:bodyStyle>
    <p:otherStyle>
      <a:defPPr>
        <a:defRPr lang="en-US"/>
      </a:defPPr>
      <a:lvl1pPr marL="0" algn="l" defTabSz="567019" rtl="0" eaLnBrk="1" latinLnBrk="0" hangingPunct="1">
        <a:defRPr kumimoji="1" sz="1116" kern="1200">
          <a:solidFill>
            <a:schemeClr val="tx1"/>
          </a:solidFill>
          <a:latin typeface="+mn-lt"/>
          <a:ea typeface="+mn-ea"/>
          <a:cs typeface="+mn-cs"/>
        </a:defRPr>
      </a:lvl1pPr>
      <a:lvl2pPr marL="283510" algn="l" defTabSz="567019" rtl="0" eaLnBrk="1" latinLnBrk="0" hangingPunct="1">
        <a:defRPr kumimoji="1" sz="1116" kern="1200">
          <a:solidFill>
            <a:schemeClr val="tx1"/>
          </a:solidFill>
          <a:latin typeface="+mn-lt"/>
          <a:ea typeface="+mn-ea"/>
          <a:cs typeface="+mn-cs"/>
        </a:defRPr>
      </a:lvl2pPr>
      <a:lvl3pPr marL="567019" algn="l" defTabSz="567019" rtl="0" eaLnBrk="1" latinLnBrk="0" hangingPunct="1">
        <a:defRPr kumimoji="1" sz="1116" kern="1200">
          <a:solidFill>
            <a:schemeClr val="tx1"/>
          </a:solidFill>
          <a:latin typeface="+mn-lt"/>
          <a:ea typeface="+mn-ea"/>
          <a:cs typeface="+mn-cs"/>
        </a:defRPr>
      </a:lvl3pPr>
      <a:lvl4pPr marL="850529" algn="l" defTabSz="567019" rtl="0" eaLnBrk="1" latinLnBrk="0" hangingPunct="1">
        <a:defRPr kumimoji="1" sz="1116" kern="1200">
          <a:solidFill>
            <a:schemeClr val="tx1"/>
          </a:solidFill>
          <a:latin typeface="+mn-lt"/>
          <a:ea typeface="+mn-ea"/>
          <a:cs typeface="+mn-cs"/>
        </a:defRPr>
      </a:lvl4pPr>
      <a:lvl5pPr marL="1134039" algn="l" defTabSz="567019" rtl="0" eaLnBrk="1" latinLnBrk="0" hangingPunct="1">
        <a:defRPr kumimoji="1" sz="1116" kern="1200">
          <a:solidFill>
            <a:schemeClr val="tx1"/>
          </a:solidFill>
          <a:latin typeface="+mn-lt"/>
          <a:ea typeface="+mn-ea"/>
          <a:cs typeface="+mn-cs"/>
        </a:defRPr>
      </a:lvl5pPr>
      <a:lvl6pPr marL="1417549" algn="l" defTabSz="567019" rtl="0" eaLnBrk="1" latinLnBrk="0" hangingPunct="1">
        <a:defRPr kumimoji="1" sz="1116" kern="1200">
          <a:solidFill>
            <a:schemeClr val="tx1"/>
          </a:solidFill>
          <a:latin typeface="+mn-lt"/>
          <a:ea typeface="+mn-ea"/>
          <a:cs typeface="+mn-cs"/>
        </a:defRPr>
      </a:lvl6pPr>
      <a:lvl7pPr marL="1701058" algn="l" defTabSz="567019" rtl="0" eaLnBrk="1" latinLnBrk="0" hangingPunct="1">
        <a:defRPr kumimoji="1" sz="1116" kern="1200">
          <a:solidFill>
            <a:schemeClr val="tx1"/>
          </a:solidFill>
          <a:latin typeface="+mn-lt"/>
          <a:ea typeface="+mn-ea"/>
          <a:cs typeface="+mn-cs"/>
        </a:defRPr>
      </a:lvl7pPr>
      <a:lvl8pPr marL="1984568" algn="l" defTabSz="567019" rtl="0" eaLnBrk="1" latinLnBrk="0" hangingPunct="1">
        <a:defRPr kumimoji="1" sz="1116" kern="1200">
          <a:solidFill>
            <a:schemeClr val="tx1"/>
          </a:solidFill>
          <a:latin typeface="+mn-lt"/>
          <a:ea typeface="+mn-ea"/>
          <a:cs typeface="+mn-cs"/>
        </a:defRPr>
      </a:lvl8pPr>
      <a:lvl9pPr marL="2268078" algn="l" defTabSz="567019" rtl="0" eaLnBrk="1" latinLnBrk="0" hangingPunct="1">
        <a:defRPr kumimoji="1" sz="1116"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5013" y="912368"/>
            <a:ext cx="6026951" cy="233794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5013" y="3563938"/>
            <a:ext cx="6026952" cy="6272530"/>
          </a:xfrm>
          <a:prstGeom prst="rect">
            <a:avLst/>
          </a:prstGeom>
        </p:spPr>
        <p:txBody>
          <a:bodyPr vert="horz" lIns="45720" tIns="45720" rIns="4572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35014" y="10088008"/>
            <a:ext cx="1335681" cy="427673"/>
          </a:xfrm>
          <a:prstGeom prst="rect">
            <a:avLst/>
          </a:prstGeom>
        </p:spPr>
        <p:txBody>
          <a:bodyPr vert="horz" lIns="91440" tIns="45720" rIns="91440" bIns="45720" rtlCol="0" anchor="ctr"/>
          <a:lstStyle>
            <a:lvl1pPr algn="l">
              <a:defRPr sz="827">
                <a:solidFill>
                  <a:schemeClr val="tx1">
                    <a:lumMod val="95000"/>
                    <a:lumOff val="5000"/>
                  </a:schemeClr>
                </a:solidFill>
                <a:latin typeface="+mj-lt"/>
              </a:defRPr>
            </a:lvl1pPr>
          </a:lstStyle>
          <a:p>
            <a:fld id="{089DC4DC-AF54-4368-AE6A-2E6D71B68A52}" type="datetimeFigureOut">
              <a:rPr kumimoji="1" lang="ja-JP" altLang="en-US" smtClean="0"/>
              <a:t>2021/7/6</a:t>
            </a:fld>
            <a:endParaRPr kumimoji="1" lang="ja-JP" altLang="en-US"/>
          </a:p>
        </p:txBody>
      </p:sp>
      <p:sp>
        <p:nvSpPr>
          <p:cNvPr id="5" name="Footer Placeholder 4"/>
          <p:cNvSpPr>
            <a:spLocks noGrp="1"/>
          </p:cNvSpPr>
          <p:nvPr>
            <p:ph type="ftr" sz="quarter" idx="3"/>
          </p:nvPr>
        </p:nvSpPr>
        <p:spPr>
          <a:xfrm>
            <a:off x="3002871" y="10088008"/>
            <a:ext cx="3659212" cy="427673"/>
          </a:xfrm>
          <a:prstGeom prst="rect">
            <a:avLst/>
          </a:prstGeom>
        </p:spPr>
        <p:txBody>
          <a:bodyPr vert="horz" lIns="91440" tIns="45720" rIns="91440" bIns="45720" rtlCol="0" anchor="ctr"/>
          <a:lstStyle>
            <a:lvl1pPr algn="r">
              <a:defRPr sz="827" cap="all" baseline="0">
                <a:solidFill>
                  <a:schemeClr val="tx1">
                    <a:lumMod val="95000"/>
                    <a:lumOff val="5000"/>
                  </a:schemeClr>
                </a:solidFill>
                <a:latin typeface="+mj-lt"/>
              </a:defRPr>
            </a:lvl1pPr>
          </a:lstStyle>
          <a:p>
            <a:endParaRPr kumimoji="1" lang="ja-JP" altLang="en-US"/>
          </a:p>
        </p:txBody>
      </p:sp>
      <p:sp>
        <p:nvSpPr>
          <p:cNvPr id="6" name="Slide Number Placeholder 5"/>
          <p:cNvSpPr>
            <a:spLocks noGrp="1"/>
          </p:cNvSpPr>
          <p:nvPr>
            <p:ph type="sldNum" sz="quarter" idx="4"/>
          </p:nvPr>
        </p:nvSpPr>
        <p:spPr>
          <a:xfrm>
            <a:off x="6719711" y="10088008"/>
            <a:ext cx="603724" cy="427673"/>
          </a:xfrm>
          <a:prstGeom prst="rect">
            <a:avLst/>
          </a:prstGeom>
        </p:spPr>
        <p:txBody>
          <a:bodyPr vert="horz" lIns="91440" tIns="45720" rIns="91440" bIns="45720" rtlCol="0" anchor="ctr"/>
          <a:lstStyle>
            <a:lvl1pPr algn="l">
              <a:defRPr sz="827">
                <a:solidFill>
                  <a:schemeClr val="tx1">
                    <a:lumMod val="95000"/>
                    <a:lumOff val="5000"/>
                  </a:schemeClr>
                </a:solidFill>
                <a:latin typeface="+mj-lt"/>
              </a:defRPr>
            </a:lvl1pPr>
          </a:lstStyle>
          <a:p>
            <a:fld id="{18639375-5CE0-4570-A7A0-661997AB3ABB}" type="slidenum">
              <a:rPr kumimoji="1" lang="ja-JP" altLang="en-US" smtClean="0"/>
              <a:t>‹#›</a:t>
            </a:fld>
            <a:endParaRPr kumimoji="1" lang="ja-JP" altLang="en-US"/>
          </a:p>
        </p:txBody>
      </p:sp>
      <p:cxnSp>
        <p:nvCxnSpPr>
          <p:cNvPr id="7" name="Straight Connector 6"/>
          <p:cNvCxnSpPr/>
          <p:nvPr/>
        </p:nvCxnSpPr>
        <p:spPr>
          <a:xfrm flipV="1">
            <a:off x="472480" y="1288262"/>
            <a:ext cx="0" cy="14255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427263"/>
      </p:ext>
    </p:extLst>
  </p:cSld>
  <p:clrMap bg1="lt1" tx1="dk1" bg2="lt2" tx2="dk2" accent1="accent1" accent2="accent2" accent3="accent3" accent4="accent4" accent5="accent5" accent6="accent6" hlink="hlink" folHlink="folHlink"/>
  <p:sldLayoutIdLst>
    <p:sldLayoutId id="2147484451" r:id="rId1"/>
    <p:sldLayoutId id="2147484452" r:id="rId2"/>
    <p:sldLayoutId id="2147484453" r:id="rId3"/>
    <p:sldLayoutId id="2147484454" r:id="rId4"/>
    <p:sldLayoutId id="2147484455" r:id="rId5"/>
    <p:sldLayoutId id="2147484456" r:id="rId6"/>
    <p:sldLayoutId id="2147484457" r:id="rId7"/>
    <p:sldLayoutId id="2147484458" r:id="rId8"/>
    <p:sldLayoutId id="2147484459" r:id="rId9"/>
    <p:sldLayoutId id="2147484460" r:id="rId10"/>
    <p:sldLayoutId id="2147484461" r:id="rId11"/>
    <p:sldLayoutId id="2147484462" r:id="rId12"/>
  </p:sldLayoutIdLst>
  <p:txStyles>
    <p:titleStyle>
      <a:lvl1pPr algn="l" defTabSz="755934" rtl="0" eaLnBrk="1" latinLnBrk="0" hangingPunct="1">
        <a:lnSpc>
          <a:spcPct val="80000"/>
        </a:lnSpc>
        <a:spcBef>
          <a:spcPct val="0"/>
        </a:spcBef>
        <a:buNone/>
        <a:defRPr kumimoji="1" sz="3637" kern="1200" cap="all" spc="83" baseline="0">
          <a:solidFill>
            <a:schemeClr val="tx1">
              <a:lumMod val="95000"/>
              <a:lumOff val="5000"/>
            </a:schemeClr>
          </a:solidFill>
          <a:latin typeface="+mj-lt"/>
          <a:ea typeface="+mj-ea"/>
          <a:cs typeface="+mj-cs"/>
        </a:defRPr>
      </a:lvl1pPr>
    </p:titleStyle>
    <p:bodyStyle>
      <a:lvl1pPr marL="75593" indent="-75593" algn="l" defTabSz="755934" rtl="0" eaLnBrk="1" latinLnBrk="0" hangingPunct="1">
        <a:lnSpc>
          <a:spcPct val="90000"/>
        </a:lnSpc>
        <a:spcBef>
          <a:spcPts val="992"/>
        </a:spcBef>
        <a:spcAft>
          <a:spcPts val="165"/>
        </a:spcAft>
        <a:buClr>
          <a:schemeClr val="accent1"/>
        </a:buClr>
        <a:buSzPct val="100000"/>
        <a:buFont typeface="Tw Cen MT" panose="020B0602020104020603" pitchFamily="34" charset="0"/>
        <a:buChar char=" "/>
        <a:defRPr kumimoji="1" sz="1653" kern="1200">
          <a:solidFill>
            <a:schemeClr val="tx1"/>
          </a:solidFill>
          <a:latin typeface="+mn-lt"/>
          <a:ea typeface="+mn-ea"/>
          <a:cs typeface="+mn-cs"/>
        </a:defRPr>
      </a:lvl1pPr>
      <a:lvl2pPr marL="219221"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1323" kern="1200">
          <a:solidFill>
            <a:schemeClr val="tx1"/>
          </a:solidFill>
          <a:latin typeface="+mn-lt"/>
          <a:ea typeface="+mn-ea"/>
          <a:cs typeface="+mn-cs"/>
        </a:defRPr>
      </a:lvl2pPr>
      <a:lvl3pPr marL="370408"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992" kern="1200">
          <a:solidFill>
            <a:schemeClr val="tx1"/>
          </a:solidFill>
          <a:latin typeface="+mn-lt"/>
          <a:ea typeface="+mn-ea"/>
          <a:cs typeface="+mn-cs"/>
        </a:defRPr>
      </a:lvl3pPr>
      <a:lvl4pPr marL="491357"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992" kern="1200">
          <a:solidFill>
            <a:schemeClr val="tx1"/>
          </a:solidFill>
          <a:latin typeface="+mn-lt"/>
          <a:ea typeface="+mn-ea"/>
          <a:cs typeface="+mn-cs"/>
        </a:defRPr>
      </a:lvl4pPr>
      <a:lvl5pPr marL="642544"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992" kern="1200">
          <a:solidFill>
            <a:schemeClr val="tx1"/>
          </a:solidFill>
          <a:latin typeface="+mn-lt"/>
          <a:ea typeface="+mn-ea"/>
          <a:cs typeface="+mn-cs"/>
        </a:defRPr>
      </a:lvl5pPr>
      <a:lvl6pPr marL="755934"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992" kern="1200">
          <a:solidFill>
            <a:schemeClr val="tx1"/>
          </a:solidFill>
          <a:latin typeface="+mn-lt"/>
          <a:ea typeface="+mn-ea"/>
          <a:cs typeface="+mn-cs"/>
        </a:defRPr>
      </a:lvl6pPr>
      <a:lvl7pPr marL="876884"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992" kern="1200">
          <a:solidFill>
            <a:schemeClr val="tx1"/>
          </a:solidFill>
          <a:latin typeface="+mn-lt"/>
          <a:ea typeface="+mn-ea"/>
          <a:cs typeface="+mn-cs"/>
        </a:defRPr>
      </a:lvl7pPr>
      <a:lvl8pPr marL="1005393"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992" kern="1200">
          <a:solidFill>
            <a:schemeClr val="tx1"/>
          </a:solidFill>
          <a:latin typeface="+mn-lt"/>
          <a:ea typeface="+mn-ea"/>
          <a:cs typeface="+mn-cs"/>
        </a:defRPr>
      </a:lvl8pPr>
      <a:lvl9pPr marL="1126342" indent="-113390" algn="l" defTabSz="755934" rtl="0" eaLnBrk="1" latinLnBrk="0" hangingPunct="1">
        <a:lnSpc>
          <a:spcPct val="90000"/>
        </a:lnSpc>
        <a:spcBef>
          <a:spcPts val="165"/>
        </a:spcBef>
        <a:spcAft>
          <a:spcPts val="331"/>
        </a:spcAft>
        <a:buClr>
          <a:schemeClr val="accent1"/>
        </a:buClr>
        <a:buFont typeface="Wingdings 3" pitchFamily="18" charset="2"/>
        <a:buChar char=""/>
        <a:defRPr kumimoji="1" sz="992"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四角形: 対角を丸める 12">
            <a:extLst>
              <a:ext uri="{FF2B5EF4-FFF2-40B4-BE49-F238E27FC236}">
                <a16:creationId xmlns:a16="http://schemas.microsoft.com/office/drawing/2014/main" id="{D8D641BE-5638-4639-9671-3610035DF4C2}"/>
              </a:ext>
            </a:extLst>
          </p:cNvPr>
          <p:cNvSpPr/>
          <p:nvPr/>
        </p:nvSpPr>
        <p:spPr>
          <a:xfrm>
            <a:off x="363858" y="605095"/>
            <a:ext cx="6831959" cy="156039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EA357738-9F7C-428E-8E39-01C186439CB5}"/>
              </a:ext>
            </a:extLst>
          </p:cNvPr>
          <p:cNvSpPr txBox="1"/>
          <p:nvPr/>
        </p:nvSpPr>
        <p:spPr>
          <a:xfrm>
            <a:off x="1421933" y="188365"/>
            <a:ext cx="5218771" cy="461665"/>
          </a:xfrm>
          <a:prstGeom prst="rect">
            <a:avLst/>
          </a:prstGeom>
          <a:noFill/>
        </p:spPr>
        <p:txBody>
          <a:bodyPr wrap="square" rtlCol="0">
            <a:spAutoFit/>
          </a:bodyPr>
          <a:lstStyle/>
          <a:p>
            <a:pPr algn="ctr"/>
            <a:r>
              <a:rPr kumimoji="1" lang="ja-JP" altLang="en-US" sz="2400" b="1" dirty="0">
                <a:solidFill>
                  <a:srgbClr val="FF3399"/>
                </a:solidFill>
              </a:rPr>
              <a:t>知的財産戦略セミナー（最上地区）</a:t>
            </a:r>
          </a:p>
        </p:txBody>
      </p:sp>
      <p:sp>
        <p:nvSpPr>
          <p:cNvPr id="4" name="テキスト ボックス 3">
            <a:extLst>
              <a:ext uri="{FF2B5EF4-FFF2-40B4-BE49-F238E27FC236}">
                <a16:creationId xmlns:a16="http://schemas.microsoft.com/office/drawing/2014/main" id="{C15D767A-93F1-4489-803D-3BFB9024FD2B}"/>
              </a:ext>
            </a:extLst>
          </p:cNvPr>
          <p:cNvSpPr txBox="1"/>
          <p:nvPr/>
        </p:nvSpPr>
        <p:spPr>
          <a:xfrm>
            <a:off x="100272" y="6219050"/>
            <a:ext cx="5843329" cy="338554"/>
          </a:xfrm>
          <a:prstGeom prst="rect">
            <a:avLst/>
          </a:prstGeom>
          <a:noFill/>
        </p:spPr>
        <p:txBody>
          <a:bodyPr wrap="square" rtlCol="0">
            <a:spAutoFit/>
          </a:bodyPr>
          <a:lstStyle/>
          <a:p>
            <a:r>
              <a:rPr kumimoji="1" lang="ja-JP" altLang="en-US" sz="1600" b="1" dirty="0"/>
              <a:t>   参加対象　：中小企業等の経営者、管理者、知財担当者等</a:t>
            </a:r>
          </a:p>
        </p:txBody>
      </p:sp>
      <p:sp>
        <p:nvSpPr>
          <p:cNvPr id="8" name="テキスト ボックス 7">
            <a:extLst>
              <a:ext uri="{FF2B5EF4-FFF2-40B4-BE49-F238E27FC236}">
                <a16:creationId xmlns:a16="http://schemas.microsoft.com/office/drawing/2014/main" id="{F1F200B7-070A-461D-B197-89F1E0E80793}"/>
              </a:ext>
            </a:extLst>
          </p:cNvPr>
          <p:cNvSpPr txBox="1"/>
          <p:nvPr/>
        </p:nvSpPr>
        <p:spPr>
          <a:xfrm>
            <a:off x="408378" y="2173121"/>
            <a:ext cx="6020745" cy="1323439"/>
          </a:xfrm>
          <a:prstGeom prst="rect">
            <a:avLst/>
          </a:prstGeom>
          <a:solidFill>
            <a:schemeClr val="bg1"/>
          </a:solidFill>
        </p:spPr>
        <p:txBody>
          <a:bodyPr wrap="square" rtlCol="0">
            <a:spAutoFit/>
          </a:bodyPr>
          <a:lstStyle/>
          <a:p>
            <a:endParaRPr kumimoji="1" lang="en-US" altLang="ja-JP" sz="1600" dirty="0"/>
          </a:p>
          <a:p>
            <a:r>
              <a:rPr kumimoji="1" lang="ja-JP" altLang="en-US" sz="1600" dirty="0"/>
              <a:t>知的財産の権利化や活用の経験が少ない中小企業（個人事業主）の方々に対して、ネット販売を含む知的財産の活用につき最低限知っておきたいポイントについて、具体的に解説いたします。</a:t>
            </a:r>
          </a:p>
        </p:txBody>
      </p:sp>
      <p:sp>
        <p:nvSpPr>
          <p:cNvPr id="9" name="テキスト ボックス 8">
            <a:extLst>
              <a:ext uri="{FF2B5EF4-FFF2-40B4-BE49-F238E27FC236}">
                <a16:creationId xmlns:a16="http://schemas.microsoft.com/office/drawing/2014/main" id="{9B083148-5D93-464B-8C7A-5AA24C0E81ED}"/>
              </a:ext>
            </a:extLst>
          </p:cNvPr>
          <p:cNvSpPr txBox="1"/>
          <p:nvPr/>
        </p:nvSpPr>
        <p:spPr>
          <a:xfrm>
            <a:off x="443002" y="6837182"/>
            <a:ext cx="6481261" cy="369332"/>
          </a:xfrm>
          <a:prstGeom prst="rect">
            <a:avLst/>
          </a:prstGeom>
          <a:noFill/>
        </p:spPr>
        <p:txBody>
          <a:bodyPr wrap="none" rtlCol="0">
            <a:spAutoFit/>
          </a:bodyPr>
          <a:lstStyle/>
          <a:p>
            <a:r>
              <a:rPr kumimoji="1" lang="ja-JP" altLang="en-US" b="1" dirty="0">
                <a:solidFill>
                  <a:srgbClr val="0000FF"/>
                </a:solidFill>
              </a:rPr>
              <a:t>講師：</a:t>
            </a:r>
            <a:r>
              <a:rPr kumimoji="1" lang="en-US" altLang="ja-JP" b="1" dirty="0">
                <a:solidFill>
                  <a:srgbClr val="0000FF"/>
                </a:solidFill>
              </a:rPr>
              <a:t>INPIT</a:t>
            </a:r>
            <a:r>
              <a:rPr kumimoji="1" lang="ja-JP" altLang="en-US" b="1" dirty="0">
                <a:solidFill>
                  <a:srgbClr val="0000FF"/>
                </a:solidFill>
              </a:rPr>
              <a:t>海外知的財産プロデューサー　久永　道夫　氏</a:t>
            </a:r>
            <a:endParaRPr kumimoji="1" lang="en-US" altLang="ja-JP" b="1" dirty="0">
              <a:solidFill>
                <a:srgbClr val="0000FF"/>
              </a:solidFill>
            </a:endParaRPr>
          </a:p>
        </p:txBody>
      </p:sp>
      <p:sp>
        <p:nvSpPr>
          <p:cNvPr id="10" name="テキスト ボックス 9">
            <a:extLst>
              <a:ext uri="{FF2B5EF4-FFF2-40B4-BE49-F238E27FC236}">
                <a16:creationId xmlns:a16="http://schemas.microsoft.com/office/drawing/2014/main" id="{DD6C0C9A-7B86-42C7-9329-307B9C40D50F}"/>
              </a:ext>
            </a:extLst>
          </p:cNvPr>
          <p:cNvSpPr txBox="1"/>
          <p:nvPr/>
        </p:nvSpPr>
        <p:spPr>
          <a:xfrm>
            <a:off x="2238708" y="802988"/>
            <a:ext cx="3416320" cy="523220"/>
          </a:xfrm>
          <a:prstGeom prst="rect">
            <a:avLst/>
          </a:prstGeom>
          <a:noFill/>
        </p:spPr>
        <p:txBody>
          <a:bodyPr wrap="none" rtlCol="0">
            <a:spAutoFit/>
          </a:bodyPr>
          <a:lstStyle/>
          <a:p>
            <a:r>
              <a:rPr kumimoji="1" lang="ja-JP" altLang="en-US" sz="2800" b="1" dirty="0">
                <a:solidFill>
                  <a:srgbClr val="FFFF00"/>
                </a:solidFill>
              </a:rPr>
              <a:t>「知的財産の基本」</a:t>
            </a:r>
            <a:endParaRPr kumimoji="1" lang="en-US" altLang="ja-JP" sz="2800" b="1" dirty="0">
              <a:solidFill>
                <a:srgbClr val="FFFF00"/>
              </a:solidFill>
            </a:endParaRPr>
          </a:p>
        </p:txBody>
      </p:sp>
      <p:sp>
        <p:nvSpPr>
          <p:cNvPr id="11" name="テキスト ボックス 10">
            <a:extLst>
              <a:ext uri="{FF2B5EF4-FFF2-40B4-BE49-F238E27FC236}">
                <a16:creationId xmlns:a16="http://schemas.microsoft.com/office/drawing/2014/main" id="{AECD0F21-AFF7-4687-B627-0546A38A10F0}"/>
              </a:ext>
            </a:extLst>
          </p:cNvPr>
          <p:cNvSpPr txBox="1"/>
          <p:nvPr/>
        </p:nvSpPr>
        <p:spPr>
          <a:xfrm>
            <a:off x="431551" y="1358188"/>
            <a:ext cx="6647974" cy="646331"/>
          </a:xfrm>
          <a:prstGeom prst="rect">
            <a:avLst/>
          </a:prstGeom>
          <a:noFill/>
        </p:spPr>
        <p:txBody>
          <a:bodyPr wrap="none" rtlCol="0">
            <a:spAutoFit/>
          </a:bodyPr>
          <a:lstStyle/>
          <a:p>
            <a:r>
              <a:rPr kumimoji="1" lang="ja-JP" altLang="en-US" b="1" dirty="0">
                <a:solidFill>
                  <a:schemeClr val="bg1"/>
                </a:solidFill>
              </a:rPr>
              <a:t>～経営に役立つ知財戦略として、自社商品を守るための</a:t>
            </a:r>
            <a:endParaRPr kumimoji="1" lang="en-US" altLang="ja-JP" b="1" dirty="0">
              <a:solidFill>
                <a:schemeClr val="bg1"/>
              </a:solidFill>
            </a:endParaRPr>
          </a:p>
          <a:p>
            <a:r>
              <a:rPr kumimoji="1" lang="ja-JP" altLang="en-US" b="1" dirty="0">
                <a:solidFill>
                  <a:schemeClr val="bg1"/>
                </a:solidFill>
              </a:rPr>
              <a:t>　　　　　　　　　　　　　　　　　　　　基本的考え方～</a:t>
            </a:r>
          </a:p>
        </p:txBody>
      </p:sp>
      <p:sp>
        <p:nvSpPr>
          <p:cNvPr id="12" name="四角形: 対角を丸める 11">
            <a:extLst>
              <a:ext uri="{FF2B5EF4-FFF2-40B4-BE49-F238E27FC236}">
                <a16:creationId xmlns:a16="http://schemas.microsoft.com/office/drawing/2014/main" id="{72FACC43-E658-4C0D-80F5-EBE91B9C14E1}"/>
              </a:ext>
            </a:extLst>
          </p:cNvPr>
          <p:cNvSpPr/>
          <p:nvPr/>
        </p:nvSpPr>
        <p:spPr>
          <a:xfrm>
            <a:off x="1714698" y="7245451"/>
            <a:ext cx="5527966" cy="123110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t>国内機械製造業で研究開発部門約</a:t>
            </a:r>
            <a:r>
              <a:rPr kumimoji="1" lang="en-US" altLang="ja-JP" sz="1200" b="1" dirty="0"/>
              <a:t>15</a:t>
            </a:r>
            <a:r>
              <a:rPr kumimoji="1" lang="ja-JP" altLang="en-US" sz="1200" b="1" dirty="0"/>
              <a:t>年、知的財産部門約</a:t>
            </a:r>
            <a:r>
              <a:rPr kumimoji="1" lang="en-US" altLang="ja-JP" sz="1200" b="1" dirty="0"/>
              <a:t>20</a:t>
            </a:r>
            <a:r>
              <a:rPr kumimoji="1" lang="ja-JP" altLang="en-US" sz="1200" b="1" dirty="0"/>
              <a:t>年（契約、商標、特許、模倣品対策、技術流出防止など）の実務経験を経て定年退職。この間、米国の大学に約</a:t>
            </a:r>
            <a:r>
              <a:rPr kumimoji="1" lang="en-US" altLang="ja-JP" sz="1200" b="1" dirty="0"/>
              <a:t>2</a:t>
            </a:r>
            <a:r>
              <a:rPr kumimoji="1" lang="ja-JP" altLang="en-US" sz="1200" b="1" dirty="0"/>
              <a:t>年間留学、中国に約</a:t>
            </a:r>
            <a:r>
              <a:rPr kumimoji="1" lang="en-US" altLang="ja-JP" sz="1200" b="1" dirty="0"/>
              <a:t>5</a:t>
            </a:r>
            <a:r>
              <a:rPr kumimoji="1" lang="ja-JP" altLang="en-US" sz="1200" b="1" dirty="0"/>
              <a:t>年半駐在し、上海</a:t>
            </a:r>
            <a:r>
              <a:rPr kumimoji="1" lang="en-US" altLang="ja-JP" sz="1200" b="1" dirty="0"/>
              <a:t>IPG</a:t>
            </a:r>
            <a:r>
              <a:rPr kumimoji="1" lang="ja-JP" altLang="en-US" sz="1200" b="1" dirty="0"/>
              <a:t>会長として日系企業の知的財産保護活動の拡充に尽力。国際契約、機密保持監査について豊富な経験を有しており、現在、</a:t>
            </a:r>
            <a:r>
              <a:rPr kumimoji="1" lang="en-US" altLang="ja-JP" sz="1200" b="1" dirty="0"/>
              <a:t>INPIT</a:t>
            </a:r>
            <a:r>
              <a:rPr kumimoji="1" lang="ja-JP" altLang="en-US" sz="1200" b="1" dirty="0"/>
              <a:t>海外知的財産プロデューサーとして活躍中。</a:t>
            </a:r>
          </a:p>
        </p:txBody>
      </p:sp>
      <p:sp>
        <p:nvSpPr>
          <p:cNvPr id="14" name="矢印: 五方向 13">
            <a:extLst>
              <a:ext uri="{FF2B5EF4-FFF2-40B4-BE49-F238E27FC236}">
                <a16:creationId xmlns:a16="http://schemas.microsoft.com/office/drawing/2014/main" id="{165B6FAD-D82E-4D3D-AAED-62105AD70FE0}"/>
              </a:ext>
            </a:extLst>
          </p:cNvPr>
          <p:cNvSpPr/>
          <p:nvPr/>
        </p:nvSpPr>
        <p:spPr>
          <a:xfrm>
            <a:off x="179765" y="8633183"/>
            <a:ext cx="6927616" cy="704782"/>
          </a:xfrm>
          <a:prstGeom prst="homePlate">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別紙「申込書」に必要事項をご記入の上、</a:t>
            </a:r>
            <a:r>
              <a:rPr kumimoji="1" lang="en-US" altLang="ja-JP" sz="1600" dirty="0">
                <a:solidFill>
                  <a:schemeClr val="tx1"/>
                </a:solidFill>
              </a:rPr>
              <a:t>FAX</a:t>
            </a:r>
            <a:r>
              <a:rPr kumimoji="1" lang="ja-JP" altLang="en-US" sz="1600" dirty="0">
                <a:solidFill>
                  <a:schemeClr val="tx1"/>
                </a:solidFill>
              </a:rPr>
              <a:t>又は</a:t>
            </a:r>
            <a:r>
              <a:rPr kumimoji="1" lang="en-US" altLang="ja-JP" sz="1600" dirty="0">
                <a:solidFill>
                  <a:schemeClr val="tx1"/>
                </a:solidFill>
              </a:rPr>
              <a:t>E</a:t>
            </a:r>
            <a:r>
              <a:rPr kumimoji="1" lang="ja-JP" altLang="en-US" sz="1600" dirty="0">
                <a:solidFill>
                  <a:schemeClr val="tx1"/>
                </a:solidFill>
              </a:rPr>
              <a:t>メールにてお申込ください。</a:t>
            </a:r>
            <a:endParaRPr kumimoji="1" lang="ja-JP" altLang="en-US" sz="1600" dirty="0"/>
          </a:p>
        </p:txBody>
      </p:sp>
      <p:sp>
        <p:nvSpPr>
          <p:cNvPr id="15" name="テキスト ボックス 14">
            <a:extLst>
              <a:ext uri="{FF2B5EF4-FFF2-40B4-BE49-F238E27FC236}">
                <a16:creationId xmlns:a16="http://schemas.microsoft.com/office/drawing/2014/main" id="{272EE78B-A40D-4C91-B770-AD9EA48C319E}"/>
              </a:ext>
            </a:extLst>
          </p:cNvPr>
          <p:cNvSpPr txBox="1"/>
          <p:nvPr/>
        </p:nvSpPr>
        <p:spPr>
          <a:xfrm>
            <a:off x="2050863" y="9679308"/>
            <a:ext cx="4825488" cy="830997"/>
          </a:xfrm>
          <a:prstGeom prst="rect">
            <a:avLst/>
          </a:prstGeom>
          <a:noFill/>
          <a:ln>
            <a:solidFill>
              <a:schemeClr val="tx1"/>
            </a:solidFill>
          </a:ln>
        </p:spPr>
        <p:txBody>
          <a:bodyPr wrap="none" rtlCol="0">
            <a:spAutoFit/>
          </a:bodyPr>
          <a:lstStyle/>
          <a:p>
            <a:r>
              <a:rPr kumimoji="1" lang="en-US" altLang="ja-JP" sz="1200" dirty="0"/>
              <a:t>INPIT</a:t>
            </a:r>
            <a:r>
              <a:rPr kumimoji="1" lang="ja-JP" altLang="en-US" sz="1200" dirty="0"/>
              <a:t>山形県知財総合支援窓口（一般社団法人山形県発明協会）</a:t>
            </a:r>
            <a:endParaRPr kumimoji="1" lang="en-US" altLang="ja-JP" sz="1200" dirty="0"/>
          </a:p>
          <a:p>
            <a:r>
              <a:rPr kumimoji="1" lang="ja-JP" altLang="en-US" sz="1200" dirty="0"/>
              <a:t>知財支援アドバイザー　髙橋正知　</a:t>
            </a:r>
            <a:r>
              <a:rPr kumimoji="1" lang="en-US" altLang="ja-JP" sz="1200" dirty="0"/>
              <a:t>takahashi.masanori@vivid.ocn.ne.jp</a:t>
            </a:r>
          </a:p>
          <a:p>
            <a:r>
              <a:rPr kumimoji="1" lang="ja-JP" altLang="en-US" sz="1200" dirty="0"/>
              <a:t>知財支援アドバイザー　武山勝士    </a:t>
            </a:r>
            <a:r>
              <a:rPr kumimoji="1" lang="en-US" altLang="ja-JP" sz="1200" dirty="0"/>
              <a:t>takeyama.katushi@dune.ocn.ne.jp</a:t>
            </a:r>
          </a:p>
          <a:p>
            <a:r>
              <a:rPr kumimoji="1" lang="en-US" altLang="ja-JP" sz="1200" dirty="0"/>
              <a:t>TEL023-647-8130</a:t>
            </a:r>
            <a:r>
              <a:rPr kumimoji="1" lang="ja-JP" altLang="en-US" sz="1200" dirty="0"/>
              <a:t>、</a:t>
            </a:r>
            <a:r>
              <a:rPr kumimoji="1" lang="en-US" altLang="ja-JP" sz="1200" dirty="0"/>
              <a:t>FAX023-647-8129</a:t>
            </a:r>
            <a:endParaRPr kumimoji="1" lang="ja-JP" altLang="en-US" sz="1200" dirty="0"/>
          </a:p>
        </p:txBody>
      </p:sp>
      <p:sp>
        <p:nvSpPr>
          <p:cNvPr id="20" name="矢印: ストライプ 19">
            <a:extLst>
              <a:ext uri="{FF2B5EF4-FFF2-40B4-BE49-F238E27FC236}">
                <a16:creationId xmlns:a16="http://schemas.microsoft.com/office/drawing/2014/main" id="{D417CFE7-F9AD-428C-958B-D99D5A8E9ED7}"/>
              </a:ext>
            </a:extLst>
          </p:cNvPr>
          <p:cNvSpPr/>
          <p:nvPr/>
        </p:nvSpPr>
        <p:spPr>
          <a:xfrm>
            <a:off x="581889" y="9519893"/>
            <a:ext cx="1427362" cy="103898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t>お問合せ・</a:t>
            </a:r>
            <a:endParaRPr kumimoji="1" lang="en-US" altLang="ja-JP" sz="1100" b="1" dirty="0"/>
          </a:p>
          <a:p>
            <a:pPr algn="ctr"/>
            <a:r>
              <a:rPr kumimoji="1" lang="ja-JP" altLang="en-US" sz="1100" b="1" dirty="0"/>
              <a:t>申込先</a:t>
            </a:r>
          </a:p>
        </p:txBody>
      </p:sp>
      <p:sp>
        <p:nvSpPr>
          <p:cNvPr id="23" name="テキスト ボックス 22">
            <a:extLst>
              <a:ext uri="{FF2B5EF4-FFF2-40B4-BE49-F238E27FC236}">
                <a16:creationId xmlns:a16="http://schemas.microsoft.com/office/drawing/2014/main" id="{CC266017-ED47-4013-9F32-F668C160C4DA}"/>
              </a:ext>
            </a:extLst>
          </p:cNvPr>
          <p:cNvSpPr txBox="1"/>
          <p:nvPr/>
        </p:nvSpPr>
        <p:spPr>
          <a:xfrm>
            <a:off x="526469" y="7590687"/>
            <a:ext cx="1107996" cy="461665"/>
          </a:xfrm>
          <a:prstGeom prst="rect">
            <a:avLst/>
          </a:prstGeom>
          <a:noFill/>
        </p:spPr>
        <p:txBody>
          <a:bodyPr wrap="none" rtlCol="0">
            <a:spAutoFit/>
          </a:bodyPr>
          <a:lstStyle/>
          <a:p>
            <a:pPr algn="ctr"/>
            <a:r>
              <a:rPr kumimoji="1" lang="ja-JP" altLang="en-US" sz="1200" b="1" dirty="0"/>
              <a:t>講師</a:t>
            </a:r>
            <a:endParaRPr kumimoji="1" lang="en-US" altLang="ja-JP" sz="1200" b="1" dirty="0"/>
          </a:p>
          <a:p>
            <a:pPr algn="ctr"/>
            <a:r>
              <a:rPr kumimoji="1" lang="ja-JP" altLang="en-US" sz="1200" b="1" dirty="0"/>
              <a:t>プロフィール</a:t>
            </a:r>
          </a:p>
        </p:txBody>
      </p:sp>
      <p:pic>
        <p:nvPicPr>
          <p:cNvPr id="1026" name="Picture 2" descr="集合している人たちのイラスト（会社員）">
            <a:extLst>
              <a:ext uri="{FF2B5EF4-FFF2-40B4-BE49-F238E27FC236}">
                <a16:creationId xmlns:a16="http://schemas.microsoft.com/office/drawing/2014/main" id="{6C2904FE-1620-4FFB-8F0B-B86301B230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09861" y="5308273"/>
            <a:ext cx="1299064" cy="1299064"/>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60630EC1-95C7-4EE7-BB0B-56B32F7D609F}"/>
              </a:ext>
            </a:extLst>
          </p:cNvPr>
          <p:cNvSpPr txBox="1"/>
          <p:nvPr/>
        </p:nvSpPr>
        <p:spPr>
          <a:xfrm>
            <a:off x="265753" y="3591853"/>
            <a:ext cx="6841628" cy="2585323"/>
          </a:xfrm>
          <a:prstGeom prst="rect">
            <a:avLst/>
          </a:prstGeom>
          <a:noFill/>
        </p:spPr>
        <p:txBody>
          <a:bodyPr wrap="square" rtlCol="0">
            <a:spAutoFit/>
          </a:bodyPr>
          <a:lstStyle/>
          <a:p>
            <a:r>
              <a:rPr kumimoji="1" lang="ja-JP" altLang="en-US" b="1" dirty="0"/>
              <a:t>日　時　：令和３年９月２２日（水）</a:t>
            </a:r>
            <a:endParaRPr kumimoji="1" lang="en-US" altLang="ja-JP" b="1" dirty="0"/>
          </a:p>
          <a:p>
            <a:endParaRPr kumimoji="1" lang="en-US" altLang="ja-JP" b="1" dirty="0"/>
          </a:p>
          <a:p>
            <a:r>
              <a:rPr kumimoji="1" lang="ja-JP" altLang="en-US" b="1" dirty="0"/>
              <a:t>　　①知財戦略セミナー　　　　１３：３０～１５：００</a:t>
            </a:r>
            <a:endParaRPr kumimoji="1" lang="en-US" altLang="ja-JP" b="1" dirty="0"/>
          </a:p>
          <a:p>
            <a:endParaRPr kumimoji="1" lang="en-US" altLang="ja-JP" b="1" dirty="0"/>
          </a:p>
          <a:p>
            <a:r>
              <a:rPr kumimoji="1" lang="ja-JP" altLang="en-US" b="1" dirty="0"/>
              <a:t>　　②希望者に個別知財相談会　１５：００～１５：３０</a:t>
            </a:r>
            <a:endParaRPr kumimoji="1" lang="en-US" altLang="ja-JP" b="1" dirty="0"/>
          </a:p>
          <a:p>
            <a:r>
              <a:rPr kumimoji="1" lang="en-US" altLang="ja-JP" b="1" dirty="0"/>
              <a:t>           </a:t>
            </a:r>
            <a:r>
              <a:rPr kumimoji="1" lang="ja-JP" altLang="en-US" b="1" dirty="0"/>
              <a:t>（講師及び知財支援アドバイザーが相談対応いたします）</a:t>
            </a:r>
            <a:endParaRPr kumimoji="1" lang="en-US" altLang="ja-JP" b="1" dirty="0"/>
          </a:p>
          <a:p>
            <a:r>
              <a:rPr kumimoji="1" lang="en-US" altLang="ja-JP" b="1" dirty="0"/>
              <a:t> </a:t>
            </a:r>
          </a:p>
          <a:p>
            <a:r>
              <a:rPr kumimoji="1" lang="ja-JP" altLang="en-US" b="1" dirty="0"/>
              <a:t>場　所　：最上広域交流センターゆめりあ</a:t>
            </a:r>
            <a:endParaRPr kumimoji="1" lang="en-US" altLang="ja-JP" b="1" dirty="0"/>
          </a:p>
          <a:p>
            <a:r>
              <a:rPr kumimoji="1" lang="ja-JP" altLang="en-US" b="1" dirty="0"/>
              <a:t>　　　　　（新庄市多門町</a:t>
            </a:r>
            <a:r>
              <a:rPr kumimoji="1" lang="en-US" altLang="ja-JP" b="1" dirty="0"/>
              <a:t>1-2</a:t>
            </a:r>
            <a:r>
              <a:rPr kumimoji="1" lang="ja-JP" altLang="en-US" b="1" dirty="0"/>
              <a:t>）</a:t>
            </a:r>
            <a:endParaRPr kumimoji="1" lang="en-US" altLang="ja-JP" b="1" dirty="0"/>
          </a:p>
        </p:txBody>
      </p:sp>
      <p:sp>
        <p:nvSpPr>
          <p:cNvPr id="5" name="楕円 4">
            <a:extLst>
              <a:ext uri="{FF2B5EF4-FFF2-40B4-BE49-F238E27FC236}">
                <a16:creationId xmlns:a16="http://schemas.microsoft.com/office/drawing/2014/main" id="{3C36D6F8-F83E-48B7-90ED-6DCE275F7491}"/>
              </a:ext>
            </a:extLst>
          </p:cNvPr>
          <p:cNvSpPr/>
          <p:nvPr/>
        </p:nvSpPr>
        <p:spPr>
          <a:xfrm>
            <a:off x="6338893" y="2377192"/>
            <a:ext cx="1025237" cy="852521"/>
          </a:xfrm>
          <a:prstGeom prst="ellipse">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無料</a:t>
            </a:r>
          </a:p>
        </p:txBody>
      </p:sp>
    </p:spTree>
    <p:extLst>
      <p:ext uri="{BB962C8B-B14F-4D97-AF65-F5344CB8AC3E}">
        <p14:creationId xmlns:p14="http://schemas.microsoft.com/office/powerpoint/2010/main" val="1723502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B9333CF-8240-4B66-A88A-88E4ADD12AC9}"/>
              </a:ext>
            </a:extLst>
          </p:cNvPr>
          <p:cNvSpPr txBox="1"/>
          <p:nvPr/>
        </p:nvSpPr>
        <p:spPr>
          <a:xfrm>
            <a:off x="1347119" y="1032151"/>
            <a:ext cx="4865434" cy="369332"/>
          </a:xfrm>
          <a:prstGeom prst="rect">
            <a:avLst/>
          </a:prstGeom>
          <a:noFill/>
        </p:spPr>
        <p:txBody>
          <a:bodyPr wrap="none" rtlCol="0">
            <a:spAutoFit/>
          </a:bodyPr>
          <a:lstStyle/>
          <a:p>
            <a:r>
              <a:rPr kumimoji="1" lang="ja-JP" altLang="en-US" b="1" dirty="0">
                <a:solidFill>
                  <a:schemeClr val="bg1"/>
                </a:solidFill>
              </a:rPr>
              <a:t>送付先（</a:t>
            </a:r>
            <a:r>
              <a:rPr kumimoji="1" lang="en-US" altLang="ja-JP" b="1" dirty="0">
                <a:solidFill>
                  <a:schemeClr val="bg1"/>
                </a:solidFill>
              </a:rPr>
              <a:t>INPIT</a:t>
            </a:r>
            <a:r>
              <a:rPr kumimoji="1" lang="ja-JP" altLang="en-US" b="1" dirty="0">
                <a:solidFill>
                  <a:schemeClr val="bg1"/>
                </a:solidFill>
              </a:rPr>
              <a:t>山形県知財総合支援窓口あて）</a:t>
            </a:r>
          </a:p>
        </p:txBody>
      </p:sp>
      <p:sp>
        <p:nvSpPr>
          <p:cNvPr id="3" name="テキスト ボックス 2">
            <a:extLst>
              <a:ext uri="{FF2B5EF4-FFF2-40B4-BE49-F238E27FC236}">
                <a16:creationId xmlns:a16="http://schemas.microsoft.com/office/drawing/2014/main" id="{3F2940D3-4EEE-4F91-A12E-CCD3B9C0C847}"/>
              </a:ext>
            </a:extLst>
          </p:cNvPr>
          <p:cNvSpPr txBox="1"/>
          <p:nvPr/>
        </p:nvSpPr>
        <p:spPr>
          <a:xfrm>
            <a:off x="1619682" y="1565563"/>
            <a:ext cx="4320309" cy="369332"/>
          </a:xfrm>
          <a:prstGeom prst="rect">
            <a:avLst/>
          </a:prstGeom>
          <a:noFill/>
        </p:spPr>
        <p:txBody>
          <a:bodyPr wrap="square" rtlCol="0">
            <a:spAutoFit/>
          </a:bodyPr>
          <a:lstStyle/>
          <a:p>
            <a:r>
              <a:rPr kumimoji="1" lang="en-US" altLang="ja-JP" b="1" dirty="0">
                <a:solidFill>
                  <a:schemeClr val="bg1"/>
                </a:solidFill>
              </a:rPr>
              <a:t>FAX</a:t>
            </a:r>
            <a:r>
              <a:rPr kumimoji="1" lang="ja-JP" altLang="en-US" b="1" dirty="0">
                <a:solidFill>
                  <a:schemeClr val="bg1"/>
                </a:solidFill>
              </a:rPr>
              <a:t>　：０２３－６４７－８１２９</a:t>
            </a:r>
          </a:p>
        </p:txBody>
      </p:sp>
      <p:sp>
        <p:nvSpPr>
          <p:cNvPr id="5" name="テキスト ボックス 4">
            <a:extLst>
              <a:ext uri="{FF2B5EF4-FFF2-40B4-BE49-F238E27FC236}">
                <a16:creationId xmlns:a16="http://schemas.microsoft.com/office/drawing/2014/main" id="{74B1DC35-4943-4548-A7F1-20CB191936F1}"/>
              </a:ext>
            </a:extLst>
          </p:cNvPr>
          <p:cNvSpPr txBox="1"/>
          <p:nvPr/>
        </p:nvSpPr>
        <p:spPr>
          <a:xfrm>
            <a:off x="1619682" y="2004298"/>
            <a:ext cx="5373255" cy="646331"/>
          </a:xfrm>
          <a:prstGeom prst="rect">
            <a:avLst/>
          </a:prstGeom>
          <a:noFill/>
        </p:spPr>
        <p:txBody>
          <a:bodyPr wrap="square" rtlCol="0">
            <a:spAutoFit/>
          </a:bodyPr>
          <a:lstStyle/>
          <a:p>
            <a:r>
              <a:rPr kumimoji="1" lang="en-US" altLang="ja-JP" b="1" dirty="0">
                <a:solidFill>
                  <a:schemeClr val="bg1"/>
                </a:solidFill>
              </a:rPr>
              <a:t>E</a:t>
            </a:r>
            <a:r>
              <a:rPr kumimoji="1" lang="ja-JP" altLang="en-US" b="1" dirty="0">
                <a:solidFill>
                  <a:schemeClr val="bg1"/>
                </a:solidFill>
              </a:rPr>
              <a:t>メール：</a:t>
            </a:r>
            <a:r>
              <a:rPr kumimoji="1" lang="en-US" altLang="ja-JP" b="1" dirty="0">
                <a:solidFill>
                  <a:schemeClr val="bg1"/>
                </a:solidFill>
              </a:rPr>
              <a:t>takahashi.masanori@vivid.ocn.ne.jp    </a:t>
            </a:r>
          </a:p>
          <a:p>
            <a:r>
              <a:rPr kumimoji="1" lang="en-US" altLang="ja-JP" b="1" dirty="0">
                <a:solidFill>
                  <a:schemeClr val="bg1"/>
                </a:solidFill>
              </a:rPr>
              <a:t>                takeyama.katushi@dune.ocn.ne.jp</a:t>
            </a:r>
            <a:endParaRPr kumimoji="1" lang="ja-JP" altLang="en-US" b="1" dirty="0">
              <a:solidFill>
                <a:schemeClr val="bg1"/>
              </a:solidFill>
            </a:endParaRPr>
          </a:p>
        </p:txBody>
      </p:sp>
      <p:sp>
        <p:nvSpPr>
          <p:cNvPr id="8" name="テキスト ボックス 7">
            <a:extLst>
              <a:ext uri="{FF2B5EF4-FFF2-40B4-BE49-F238E27FC236}">
                <a16:creationId xmlns:a16="http://schemas.microsoft.com/office/drawing/2014/main" id="{6310C92F-4528-44A8-B64C-ABBFA631558E}"/>
              </a:ext>
            </a:extLst>
          </p:cNvPr>
          <p:cNvSpPr txBox="1"/>
          <p:nvPr/>
        </p:nvSpPr>
        <p:spPr>
          <a:xfrm>
            <a:off x="1619682" y="316316"/>
            <a:ext cx="4865433" cy="369332"/>
          </a:xfrm>
          <a:prstGeom prst="rect">
            <a:avLst/>
          </a:prstGeom>
          <a:noFill/>
        </p:spPr>
        <p:txBody>
          <a:bodyPr wrap="square" rtlCol="0">
            <a:spAutoFit/>
          </a:bodyPr>
          <a:lstStyle/>
          <a:p>
            <a:r>
              <a:rPr kumimoji="1" lang="ja-JP" altLang="en-US" dirty="0"/>
              <a:t>送付先（</a:t>
            </a:r>
            <a:r>
              <a:rPr kumimoji="1" lang="en-US" altLang="ja-JP" dirty="0"/>
              <a:t>INPIT</a:t>
            </a:r>
            <a:r>
              <a:rPr kumimoji="1" lang="ja-JP" altLang="en-US" dirty="0"/>
              <a:t>山形県知財総合支援窓口あて）</a:t>
            </a:r>
          </a:p>
        </p:txBody>
      </p:sp>
      <p:sp>
        <p:nvSpPr>
          <p:cNvPr id="9" name="テキスト ボックス 8">
            <a:extLst>
              <a:ext uri="{FF2B5EF4-FFF2-40B4-BE49-F238E27FC236}">
                <a16:creationId xmlns:a16="http://schemas.microsoft.com/office/drawing/2014/main" id="{26C731B5-07E7-471A-B852-4A00076E75BB}"/>
              </a:ext>
            </a:extLst>
          </p:cNvPr>
          <p:cNvSpPr txBox="1"/>
          <p:nvPr/>
        </p:nvSpPr>
        <p:spPr>
          <a:xfrm>
            <a:off x="1414318" y="786396"/>
            <a:ext cx="4865433" cy="369332"/>
          </a:xfrm>
          <a:prstGeom prst="rect">
            <a:avLst/>
          </a:prstGeom>
          <a:noFill/>
        </p:spPr>
        <p:txBody>
          <a:bodyPr wrap="square" rtlCol="0">
            <a:spAutoFit/>
          </a:bodyPr>
          <a:lstStyle/>
          <a:p>
            <a:r>
              <a:rPr kumimoji="1" lang="ja-JP" altLang="en-US" dirty="0"/>
              <a:t>ＦＡＸ：０２３－６４７－８１２９</a:t>
            </a:r>
          </a:p>
        </p:txBody>
      </p:sp>
      <p:sp>
        <p:nvSpPr>
          <p:cNvPr id="10" name="テキスト ボックス 9">
            <a:extLst>
              <a:ext uri="{FF2B5EF4-FFF2-40B4-BE49-F238E27FC236}">
                <a16:creationId xmlns:a16="http://schemas.microsoft.com/office/drawing/2014/main" id="{D8CDE147-47CD-452F-BB0E-F460B77725F8}"/>
              </a:ext>
            </a:extLst>
          </p:cNvPr>
          <p:cNvSpPr txBox="1"/>
          <p:nvPr/>
        </p:nvSpPr>
        <p:spPr>
          <a:xfrm>
            <a:off x="1414317" y="1345264"/>
            <a:ext cx="5578620" cy="646331"/>
          </a:xfrm>
          <a:prstGeom prst="rect">
            <a:avLst/>
          </a:prstGeom>
          <a:noFill/>
        </p:spPr>
        <p:txBody>
          <a:bodyPr wrap="square" rtlCol="0">
            <a:spAutoFit/>
          </a:bodyPr>
          <a:lstStyle/>
          <a:p>
            <a:r>
              <a:rPr kumimoji="1" lang="ja-JP" altLang="en-US" dirty="0"/>
              <a:t>Ｅメール：</a:t>
            </a:r>
            <a:r>
              <a:rPr kumimoji="1" lang="en-US" altLang="ja-JP" dirty="0"/>
              <a:t>takahashi.masanori@vivid.ocn.ne.jp</a:t>
            </a:r>
          </a:p>
          <a:p>
            <a:r>
              <a:rPr kumimoji="1" lang="en-US" altLang="ja-JP" dirty="0"/>
              <a:t>                  takeyama.katushi@dune.ocn.ne.jp</a:t>
            </a:r>
          </a:p>
        </p:txBody>
      </p:sp>
      <p:sp>
        <p:nvSpPr>
          <p:cNvPr id="13" name="テキスト ボックス 12">
            <a:extLst>
              <a:ext uri="{FF2B5EF4-FFF2-40B4-BE49-F238E27FC236}">
                <a16:creationId xmlns:a16="http://schemas.microsoft.com/office/drawing/2014/main" id="{71E0BAE3-C7CD-46C3-A1C2-3691AAFA82F5}"/>
              </a:ext>
            </a:extLst>
          </p:cNvPr>
          <p:cNvSpPr txBox="1"/>
          <p:nvPr/>
        </p:nvSpPr>
        <p:spPr>
          <a:xfrm>
            <a:off x="763925" y="2322889"/>
            <a:ext cx="4542366" cy="461665"/>
          </a:xfrm>
          <a:prstGeom prst="rect">
            <a:avLst/>
          </a:prstGeom>
          <a:noFill/>
        </p:spPr>
        <p:txBody>
          <a:bodyPr wrap="square" rtlCol="0">
            <a:spAutoFit/>
          </a:bodyPr>
          <a:lstStyle/>
          <a:p>
            <a:r>
              <a:rPr kumimoji="1" lang="ja-JP" altLang="en-US" sz="2400" b="1" dirty="0">
                <a:solidFill>
                  <a:schemeClr val="accent2"/>
                </a:solidFill>
              </a:rPr>
              <a:t>知財戦略セミナー（最上地区）</a:t>
            </a:r>
            <a:endParaRPr kumimoji="1" lang="en-US" altLang="ja-JP" sz="2400" b="1" dirty="0">
              <a:solidFill>
                <a:schemeClr val="accent2"/>
              </a:solidFill>
            </a:endParaRPr>
          </a:p>
        </p:txBody>
      </p:sp>
      <p:sp>
        <p:nvSpPr>
          <p:cNvPr id="14" name="テキスト ボックス 13">
            <a:extLst>
              <a:ext uri="{FF2B5EF4-FFF2-40B4-BE49-F238E27FC236}">
                <a16:creationId xmlns:a16="http://schemas.microsoft.com/office/drawing/2014/main" id="{A84210B1-CE06-4450-8A24-DBC0CB532BC6}"/>
              </a:ext>
            </a:extLst>
          </p:cNvPr>
          <p:cNvSpPr txBox="1"/>
          <p:nvPr/>
        </p:nvSpPr>
        <p:spPr>
          <a:xfrm>
            <a:off x="752565" y="2791571"/>
            <a:ext cx="6054544" cy="400110"/>
          </a:xfrm>
          <a:prstGeom prst="rect">
            <a:avLst/>
          </a:prstGeom>
          <a:noFill/>
        </p:spPr>
        <p:txBody>
          <a:bodyPr wrap="square" rtlCol="0">
            <a:spAutoFit/>
          </a:bodyPr>
          <a:lstStyle/>
          <a:p>
            <a:r>
              <a:rPr kumimoji="1" lang="ja-JP" altLang="en-US" sz="2000" dirty="0"/>
              <a:t>参加申込書（開催日：令和３年９月２２日（水））</a:t>
            </a:r>
            <a:endParaRPr kumimoji="1" lang="en-US" altLang="ja-JP" sz="2000" dirty="0"/>
          </a:p>
        </p:txBody>
      </p:sp>
      <p:graphicFrame>
        <p:nvGraphicFramePr>
          <p:cNvPr id="16" name="表 15">
            <a:extLst>
              <a:ext uri="{FF2B5EF4-FFF2-40B4-BE49-F238E27FC236}">
                <a16:creationId xmlns:a16="http://schemas.microsoft.com/office/drawing/2014/main" id="{B1CDD3CC-A86C-4BC8-89A8-79AFE7E8117C}"/>
              </a:ext>
            </a:extLst>
          </p:cNvPr>
          <p:cNvGraphicFramePr>
            <a:graphicFrameLocks noGrp="1"/>
          </p:cNvGraphicFramePr>
          <p:nvPr>
            <p:extLst>
              <p:ext uri="{D42A27DB-BD31-4B8C-83A1-F6EECF244321}">
                <p14:modId xmlns:p14="http://schemas.microsoft.com/office/powerpoint/2010/main" val="1753202948"/>
              </p:ext>
            </p:extLst>
          </p:nvPr>
        </p:nvGraphicFramePr>
        <p:xfrm>
          <a:off x="1066419" y="3564977"/>
          <a:ext cx="5926518" cy="3844752"/>
        </p:xfrm>
        <a:graphic>
          <a:graphicData uri="http://schemas.openxmlformats.org/drawingml/2006/table">
            <a:tbl>
              <a:tblPr/>
              <a:tblGrid>
                <a:gridCol w="1101984">
                  <a:extLst>
                    <a:ext uri="{9D8B030D-6E8A-4147-A177-3AD203B41FA5}">
                      <a16:colId xmlns:a16="http://schemas.microsoft.com/office/drawing/2014/main" val="2427077025"/>
                    </a:ext>
                  </a:extLst>
                </a:gridCol>
                <a:gridCol w="1427203">
                  <a:extLst>
                    <a:ext uri="{9D8B030D-6E8A-4147-A177-3AD203B41FA5}">
                      <a16:colId xmlns:a16="http://schemas.microsoft.com/office/drawing/2014/main" val="1945510949"/>
                    </a:ext>
                  </a:extLst>
                </a:gridCol>
                <a:gridCol w="792889">
                  <a:extLst>
                    <a:ext uri="{9D8B030D-6E8A-4147-A177-3AD203B41FA5}">
                      <a16:colId xmlns:a16="http://schemas.microsoft.com/office/drawing/2014/main" val="88131633"/>
                    </a:ext>
                  </a:extLst>
                </a:gridCol>
                <a:gridCol w="2604442">
                  <a:extLst>
                    <a:ext uri="{9D8B030D-6E8A-4147-A177-3AD203B41FA5}">
                      <a16:colId xmlns:a16="http://schemas.microsoft.com/office/drawing/2014/main" val="3751154085"/>
                    </a:ext>
                  </a:extLst>
                </a:gridCol>
              </a:tblGrid>
              <a:tr h="747125">
                <a:tc>
                  <a:txBody>
                    <a:bodyPr/>
                    <a:lstStyle/>
                    <a:p>
                      <a:pPr algn="l"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団体名</a:t>
                      </a:r>
                      <a:b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（個人は不要）</a:t>
                      </a:r>
                    </a:p>
                  </a:txBody>
                  <a:tcPr marL="6101" marR="6101" marT="610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36733723"/>
                  </a:ext>
                </a:extLst>
              </a:tr>
              <a:tr h="579231">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住所</a:t>
                      </a:r>
                    </a:p>
                  </a:txBody>
                  <a:tcPr marL="6101" marR="6101" marT="610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a:t>
                      </a:r>
                      <a:b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br>
                      <a:endParaRPr lang="ja-JP" altLang="en-US" sz="900" b="1" i="0" u="none" strike="noStrike">
                        <a:solidFill>
                          <a:srgbClr val="000000"/>
                        </a:solidFill>
                        <a:effectLst/>
                        <a:latin typeface="游ゴシック" panose="020B0400000000000000" pitchFamily="50" charset="-128"/>
                        <a:ea typeface="游ゴシック" panose="020B0400000000000000" pitchFamily="50" charset="-128"/>
                      </a:endParaRPr>
                    </a:p>
                  </a:txBody>
                  <a:tcPr marL="6101" marR="6101" marT="6101"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29921489"/>
                  </a:ext>
                </a:extLst>
              </a:tr>
              <a:tr h="419733">
                <a:tc>
                  <a:txBody>
                    <a:bodyPr/>
                    <a:lstStyle/>
                    <a:p>
                      <a:pPr algn="l" fontAlgn="ctr"/>
                      <a:r>
                        <a:rPr lang="en-US" sz="900" b="1" i="0" u="none" strike="noStrike">
                          <a:solidFill>
                            <a:srgbClr val="000000"/>
                          </a:solidFill>
                          <a:effectLst/>
                          <a:latin typeface="游ゴシック" panose="020B0400000000000000" pitchFamily="50" charset="-128"/>
                          <a:ea typeface="游ゴシック" panose="020B0400000000000000" pitchFamily="50" charset="-128"/>
                        </a:rPr>
                        <a:t>TEL</a:t>
                      </a:r>
                    </a:p>
                  </a:txBody>
                  <a:tcPr marL="6101" marR="6101" marT="610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1" i="0" u="none" strike="noStrike">
                          <a:solidFill>
                            <a:srgbClr val="000000"/>
                          </a:solidFill>
                          <a:effectLst/>
                          <a:latin typeface="游ゴシック" panose="020B0400000000000000" pitchFamily="50" charset="-128"/>
                          <a:ea typeface="游ゴシック" panose="020B0400000000000000" pitchFamily="50" charset="-128"/>
                        </a:rPr>
                        <a:t>FAX</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1560118"/>
                  </a:ext>
                </a:extLst>
              </a:tr>
              <a:tr h="705151">
                <a:tc>
                  <a:txBody>
                    <a:bodyPr/>
                    <a:lstStyle/>
                    <a:p>
                      <a:pPr algn="l" fontAlgn="ct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ﾌﾘｶﾞﾅ</a:t>
                      </a:r>
                      <a:b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参加者氏名</a:t>
                      </a:r>
                    </a:p>
                  </a:txBody>
                  <a:tcPr marL="6101" marR="6101" marT="610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所属・役職</a:t>
                      </a:r>
                      <a:b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Ｅメール</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6342938"/>
                  </a:ext>
                </a:extLst>
              </a:tr>
              <a:tr h="646387">
                <a:tc>
                  <a:txBody>
                    <a:bodyPr/>
                    <a:lstStyle/>
                    <a:p>
                      <a:pPr algn="l" fontAlgn="ct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ﾌﾘｶﾞﾅ</a:t>
                      </a:r>
                      <a:b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参加者氏名</a:t>
                      </a:r>
                    </a:p>
                  </a:txBody>
                  <a:tcPr marL="6101" marR="6101" marT="610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所属・役職</a:t>
                      </a:r>
                      <a:b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Ｅメール</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649229"/>
                  </a:ext>
                </a:extLst>
              </a:tr>
              <a:tr h="747125">
                <a:tc>
                  <a:txBody>
                    <a:bodyPr/>
                    <a:lstStyle/>
                    <a:p>
                      <a:pPr algn="l" fontAlgn="ct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ﾌﾘｶﾞﾅ</a:t>
                      </a:r>
                      <a:b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zh-CN" altLang="en-US" sz="900" b="1" i="0" u="none" strike="noStrike">
                          <a:solidFill>
                            <a:srgbClr val="000000"/>
                          </a:solidFill>
                          <a:effectLst/>
                          <a:latin typeface="游ゴシック" panose="020B0400000000000000" pitchFamily="50" charset="-128"/>
                          <a:ea typeface="游ゴシック" panose="020B0400000000000000" pitchFamily="50" charset="-128"/>
                        </a:rPr>
                        <a:t>参加者氏名</a:t>
                      </a:r>
                    </a:p>
                  </a:txBody>
                  <a:tcPr marL="6101" marR="6101" marT="610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所属・役職</a:t>
                      </a:r>
                      <a:b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1" i="0" u="none" strike="noStrike">
                          <a:solidFill>
                            <a:srgbClr val="000000"/>
                          </a:solidFill>
                          <a:effectLst/>
                          <a:latin typeface="游ゴシック" panose="020B0400000000000000" pitchFamily="50" charset="-128"/>
                          <a:ea typeface="游ゴシック" panose="020B0400000000000000" pitchFamily="50" charset="-128"/>
                        </a:rPr>
                        <a:t>Ｅメール</a:t>
                      </a:r>
                    </a:p>
                  </a:txBody>
                  <a:tcPr marL="6101" marR="6101" marT="61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900" b="1"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6101" marR="6101" marT="610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9741544"/>
                  </a:ext>
                </a:extLst>
              </a:tr>
            </a:tbl>
          </a:graphicData>
        </a:graphic>
      </p:graphicFrame>
    </p:spTree>
    <p:extLst>
      <p:ext uri="{BB962C8B-B14F-4D97-AF65-F5344CB8AC3E}">
        <p14:creationId xmlns:p14="http://schemas.microsoft.com/office/powerpoint/2010/main" val="2352867995"/>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インテグラル">
  <a:themeElements>
    <a:clrScheme name="インテグラル">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インテグラル">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インテグラル">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TotalTime>
  <Words>518</Words>
  <Application>Microsoft Office PowerPoint</Application>
  <PresentationFormat>ユーザー設定</PresentationFormat>
  <Paragraphs>58</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vt:i4>
      </vt:variant>
    </vt:vector>
  </HeadingPairs>
  <TitlesOfParts>
    <vt:vector size="11" baseType="lpstr">
      <vt:lpstr>游ゴシック</vt:lpstr>
      <vt:lpstr>Calibri</vt:lpstr>
      <vt:lpstr>Calibri Light</vt:lpstr>
      <vt:lpstr>Tw Cen MT</vt:lpstr>
      <vt:lpstr>Tw Cen MT Condensed</vt:lpstr>
      <vt:lpstr>Wingdings 2</vt:lpstr>
      <vt:lpstr>Wingdings 3</vt:lpstr>
      <vt:lpstr>HDOfficeLightV0</vt:lpstr>
      <vt:lpstr>インテグラル</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山形発明協会184山形発明協会184</dc:creator>
  <cp:lastModifiedBy> </cp:lastModifiedBy>
  <cp:revision>23</cp:revision>
  <cp:lastPrinted>2021-07-06T00:36:09Z</cp:lastPrinted>
  <dcterms:created xsi:type="dcterms:W3CDTF">2021-07-02T05:35:43Z</dcterms:created>
  <dcterms:modified xsi:type="dcterms:W3CDTF">2021-07-06T00:36:31Z</dcterms:modified>
</cp:coreProperties>
</file>