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1" r:id="rId3"/>
    <p:sldId id="258" r:id="rId4"/>
    <p:sldId id="269" r:id="rId5"/>
    <p:sldId id="264" r:id="rId6"/>
    <p:sldId id="266" r:id="rId7"/>
    <p:sldId id="270" r:id="rId8"/>
    <p:sldId id="267" r:id="rId9"/>
  </p:sldIdLst>
  <p:sldSz cx="10693400" cy="75565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5" userDrawn="1">
          <p15:clr>
            <a:srgbClr val="A4A3A4"/>
          </p15:clr>
        </p15:guide>
        <p15:guide id="2" pos="30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358" y="62"/>
      </p:cViewPr>
      <p:guideLst>
        <p:guide orient="horz" pos="2035"/>
        <p:guide pos="30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3F33B6D-7116-4EE0-A8EB-C9FCFC79F6BC}" type="datetimeFigureOut">
              <a:rPr kumimoji="1" lang="ja-JP" altLang="en-US" smtClean="0"/>
              <a:t>2018/12/21</a:t>
            </a:fld>
            <a:endParaRPr kumimoji="1" lang="ja-JP" altLang="en-US"/>
          </a:p>
        </p:txBody>
      </p:sp>
      <p:sp>
        <p:nvSpPr>
          <p:cNvPr id="4" name="スライド イメージ プレースホルダー 3"/>
          <p:cNvSpPr>
            <a:spLocks noGrp="1" noRot="1" noChangeAspect="1"/>
          </p:cNvSpPr>
          <p:nvPr>
            <p:ph type="sldImg" idx="2"/>
          </p:nvPr>
        </p:nvSpPr>
        <p:spPr>
          <a:xfrm>
            <a:off x="1030288" y="1243013"/>
            <a:ext cx="47466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66529A2-8D19-44D4-A950-F97D1CF9FB96}" type="slidenum">
              <a:rPr kumimoji="1" lang="ja-JP" altLang="en-US" smtClean="0"/>
              <a:t>‹#›</a:t>
            </a:fld>
            <a:endParaRPr kumimoji="1" lang="ja-JP" altLang="en-US"/>
          </a:p>
        </p:txBody>
      </p:sp>
    </p:spTree>
    <p:extLst>
      <p:ext uri="{BB962C8B-B14F-4D97-AF65-F5344CB8AC3E}">
        <p14:creationId xmlns:p14="http://schemas.microsoft.com/office/powerpoint/2010/main" val="5113923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678" y="2342515"/>
            <a:ext cx="909702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5358" y="4231640"/>
            <a:ext cx="749167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82BB5BC-9EAA-4C65-A92A-94436A043044}" type="datetime1">
              <a:rPr lang="en-US" altLang="ja-JP" smtClean="0"/>
              <a:t>12/21/2018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D7D69D7-5BF4-4E8E-8C4C-A62836C97E9F}" type="datetime1">
              <a:rPr lang="en-US" altLang="ja-JP" smtClean="0"/>
              <a:t>12/21/2018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5119" y="1737995"/>
            <a:ext cx="465553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1728" y="1737995"/>
            <a:ext cx="465553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005329C-6D6A-47AA-A96C-1A0707733D7C}" type="datetime1">
              <a:rPr lang="en-US" altLang="ja-JP" smtClean="0"/>
              <a:t>12/21/2018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E75E5DB-1F86-4E63-BA9A-68C0AF7989A7}" type="datetime1">
              <a:rPr lang="en-US" altLang="ja-JP" smtClean="0"/>
              <a:t>12/21/2018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CF8ADEF-26AC-4EC1-A721-9FDECB31800A}" type="datetime1">
              <a:rPr lang="en-US" altLang="ja-JP" smtClean="0"/>
              <a:t>12/21/2018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120" y="302260"/>
            <a:ext cx="963214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5120" y="1737995"/>
            <a:ext cx="963214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8811" y="7027545"/>
            <a:ext cx="342476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5119" y="7027545"/>
            <a:ext cx="2461548" cy="276999"/>
          </a:xfrm>
          <a:prstGeom prst="rect">
            <a:avLst/>
          </a:prstGeom>
        </p:spPr>
        <p:txBody>
          <a:bodyPr wrap="square" lIns="0" tIns="0" rIns="0" bIns="0">
            <a:spAutoFit/>
          </a:bodyPr>
          <a:lstStyle>
            <a:lvl1pPr algn="l">
              <a:defRPr>
                <a:solidFill>
                  <a:schemeClr val="tx1">
                    <a:tint val="75000"/>
                  </a:schemeClr>
                </a:solidFill>
              </a:defRPr>
            </a:lvl1pPr>
          </a:lstStyle>
          <a:p>
            <a:fld id="{CD26AC76-FDE0-4160-8179-6AA3124C5C88}" type="datetime1">
              <a:rPr lang="en-US" altLang="ja-JP" smtClean="0"/>
              <a:t>12/21/2018</a:t>
            </a:fld>
            <a:endParaRPr lang="en-US"/>
          </a:p>
        </p:txBody>
      </p:sp>
      <p:sp>
        <p:nvSpPr>
          <p:cNvPr id="6" name="Holder 6"/>
          <p:cNvSpPr>
            <a:spLocks noGrp="1"/>
          </p:cNvSpPr>
          <p:nvPr>
            <p:ph type="sldNum" sz="quarter" idx="7"/>
          </p:nvPr>
        </p:nvSpPr>
        <p:spPr>
          <a:xfrm>
            <a:off x="7705719" y="7027545"/>
            <a:ext cx="24615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23103">
        <a:defRPr>
          <a:latin typeface="+mn-lt"/>
          <a:ea typeface="+mn-ea"/>
          <a:cs typeface="+mn-cs"/>
        </a:defRPr>
      </a:lvl2pPr>
      <a:lvl3pPr marL="646206">
        <a:defRPr>
          <a:latin typeface="+mn-lt"/>
          <a:ea typeface="+mn-ea"/>
          <a:cs typeface="+mn-cs"/>
        </a:defRPr>
      </a:lvl3pPr>
      <a:lvl4pPr marL="969310">
        <a:defRPr>
          <a:latin typeface="+mn-lt"/>
          <a:ea typeface="+mn-ea"/>
          <a:cs typeface="+mn-cs"/>
        </a:defRPr>
      </a:lvl4pPr>
      <a:lvl5pPr marL="1292413">
        <a:defRPr>
          <a:latin typeface="+mn-lt"/>
          <a:ea typeface="+mn-ea"/>
          <a:cs typeface="+mn-cs"/>
        </a:defRPr>
      </a:lvl5pPr>
      <a:lvl6pPr marL="1615516">
        <a:defRPr>
          <a:latin typeface="+mn-lt"/>
          <a:ea typeface="+mn-ea"/>
          <a:cs typeface="+mn-cs"/>
        </a:defRPr>
      </a:lvl6pPr>
      <a:lvl7pPr marL="1938619">
        <a:defRPr>
          <a:latin typeface="+mn-lt"/>
          <a:ea typeface="+mn-ea"/>
          <a:cs typeface="+mn-cs"/>
        </a:defRPr>
      </a:lvl7pPr>
      <a:lvl8pPr marL="2261723">
        <a:defRPr>
          <a:latin typeface="+mn-lt"/>
          <a:ea typeface="+mn-ea"/>
          <a:cs typeface="+mn-cs"/>
        </a:defRPr>
      </a:lvl8pPr>
      <a:lvl9pPr marL="2584826">
        <a:defRPr>
          <a:latin typeface="+mn-lt"/>
          <a:ea typeface="+mn-ea"/>
          <a:cs typeface="+mn-cs"/>
        </a:defRPr>
      </a:lvl9pPr>
    </p:bodyStyle>
    <p:otherStyle>
      <a:lvl1pPr marL="0">
        <a:defRPr>
          <a:latin typeface="+mn-lt"/>
          <a:ea typeface="+mn-ea"/>
          <a:cs typeface="+mn-cs"/>
        </a:defRPr>
      </a:lvl1pPr>
      <a:lvl2pPr marL="323103">
        <a:defRPr>
          <a:latin typeface="+mn-lt"/>
          <a:ea typeface="+mn-ea"/>
          <a:cs typeface="+mn-cs"/>
        </a:defRPr>
      </a:lvl2pPr>
      <a:lvl3pPr marL="646206">
        <a:defRPr>
          <a:latin typeface="+mn-lt"/>
          <a:ea typeface="+mn-ea"/>
          <a:cs typeface="+mn-cs"/>
        </a:defRPr>
      </a:lvl3pPr>
      <a:lvl4pPr marL="969310">
        <a:defRPr>
          <a:latin typeface="+mn-lt"/>
          <a:ea typeface="+mn-ea"/>
          <a:cs typeface="+mn-cs"/>
        </a:defRPr>
      </a:lvl4pPr>
      <a:lvl5pPr marL="1292413">
        <a:defRPr>
          <a:latin typeface="+mn-lt"/>
          <a:ea typeface="+mn-ea"/>
          <a:cs typeface="+mn-cs"/>
        </a:defRPr>
      </a:lvl5pPr>
      <a:lvl6pPr marL="1615516">
        <a:defRPr>
          <a:latin typeface="+mn-lt"/>
          <a:ea typeface="+mn-ea"/>
          <a:cs typeface="+mn-cs"/>
        </a:defRPr>
      </a:lvl6pPr>
      <a:lvl7pPr marL="1938619">
        <a:defRPr>
          <a:latin typeface="+mn-lt"/>
          <a:ea typeface="+mn-ea"/>
          <a:cs typeface="+mn-cs"/>
        </a:defRPr>
      </a:lvl7pPr>
      <a:lvl8pPr marL="2261723">
        <a:defRPr>
          <a:latin typeface="+mn-lt"/>
          <a:ea typeface="+mn-ea"/>
          <a:cs typeface="+mn-cs"/>
        </a:defRPr>
      </a:lvl8pPr>
      <a:lvl9pPr marL="258482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1.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 name="テキスト ボックス 148">
            <a:extLst>
              <a:ext uri="{FF2B5EF4-FFF2-40B4-BE49-F238E27FC236}">
                <a16:creationId xmlns:a16="http://schemas.microsoft.com/office/drawing/2014/main" id="{CA39177F-6628-42FD-97E1-638BD475D90A}"/>
              </a:ext>
            </a:extLst>
          </p:cNvPr>
          <p:cNvSpPr txBox="1"/>
          <p:nvPr/>
        </p:nvSpPr>
        <p:spPr>
          <a:xfrm>
            <a:off x="552315" y="2406650"/>
            <a:ext cx="8838872" cy="489493"/>
          </a:xfrm>
          <a:prstGeom prst="rect">
            <a:avLst/>
          </a:prstGeom>
          <a:solidFill>
            <a:schemeClr val="bg1"/>
          </a:solidFill>
        </p:spPr>
        <p:txBody>
          <a:bodyPr wrap="square" rtlCol="0">
            <a:spAutoFit/>
          </a:bodyPr>
          <a:lstStyle/>
          <a:p>
            <a:pPr>
              <a:lnSpc>
                <a:spcPct val="150000"/>
              </a:lnSpc>
            </a:pPr>
            <a:endParaRPr lang="en-US" altLang="ja-JP" sz="2000" b="1" u="sng" dirty="0">
              <a:latin typeface="Meiryo UI" panose="020B0604030504040204" pitchFamily="50" charset="-128"/>
              <a:ea typeface="Meiryo UI" panose="020B0604030504040204" pitchFamily="50" charset="-128"/>
            </a:endParaRPr>
          </a:p>
        </p:txBody>
      </p:sp>
      <p:grpSp>
        <p:nvGrpSpPr>
          <p:cNvPr id="156" name="グループ化 155">
            <a:extLst>
              <a:ext uri="{FF2B5EF4-FFF2-40B4-BE49-F238E27FC236}">
                <a16:creationId xmlns:a16="http://schemas.microsoft.com/office/drawing/2014/main" id="{5E08C3B5-E270-4905-9066-0E88DA62D76E}"/>
              </a:ext>
            </a:extLst>
          </p:cNvPr>
          <p:cNvGrpSpPr/>
          <p:nvPr/>
        </p:nvGrpSpPr>
        <p:grpSpPr>
          <a:xfrm>
            <a:off x="381000" y="116632"/>
            <a:ext cx="9863063" cy="759410"/>
            <a:chOff x="381000" y="116632"/>
            <a:chExt cx="9057257" cy="759410"/>
          </a:xfrm>
        </p:grpSpPr>
        <p:pic>
          <p:nvPicPr>
            <p:cNvPr id="157" name="Picture 7">
              <a:extLst>
                <a:ext uri="{FF2B5EF4-FFF2-40B4-BE49-F238E27FC236}">
                  <a16:creationId xmlns:a16="http://schemas.microsoft.com/office/drawing/2014/main" id="{FA0472F1-1493-4A39-BC40-5BDF472836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6938" y="116632"/>
              <a:ext cx="1001319" cy="75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8" name="グループ化 157">
              <a:extLst>
                <a:ext uri="{FF2B5EF4-FFF2-40B4-BE49-F238E27FC236}">
                  <a16:creationId xmlns:a16="http://schemas.microsoft.com/office/drawing/2014/main" id="{A2C987FA-28D5-42EC-9EB1-0B486BF327E9}"/>
                </a:ext>
              </a:extLst>
            </p:cNvPr>
            <p:cNvGrpSpPr/>
            <p:nvPr/>
          </p:nvGrpSpPr>
          <p:grpSpPr>
            <a:xfrm>
              <a:off x="381000" y="701214"/>
              <a:ext cx="8055937" cy="63490"/>
              <a:chOff x="0" y="702836"/>
              <a:chExt cx="9144000" cy="61868"/>
            </a:xfrm>
          </p:grpSpPr>
          <p:sp>
            <p:nvSpPr>
              <p:cNvPr id="159" name="Line 12">
                <a:extLst>
                  <a:ext uri="{FF2B5EF4-FFF2-40B4-BE49-F238E27FC236}">
                    <a16:creationId xmlns:a16="http://schemas.microsoft.com/office/drawing/2014/main" id="{CBEAFC8F-E947-4D24-8746-19DBEE6AA188}"/>
                  </a:ext>
                </a:extLst>
              </p:cNvPr>
              <p:cNvSpPr>
                <a:spLocks noChangeShapeType="1"/>
              </p:cNvSpPr>
              <p:nvPr/>
            </p:nvSpPr>
            <p:spPr bwMode="auto">
              <a:xfrm>
                <a:off x="0" y="702836"/>
                <a:ext cx="9144000" cy="1465"/>
              </a:xfrm>
              <a:prstGeom prst="line">
                <a:avLst/>
              </a:prstGeom>
              <a:noFill/>
              <a:ln w="38100">
                <a:solidFill>
                  <a:srgbClr val="4D4D4D"/>
                </a:solidFill>
                <a:round/>
                <a:headEnd/>
                <a:tailEnd/>
              </a:ln>
            </p:spPr>
            <p:txBody>
              <a:bodyPr/>
              <a:lstStyle/>
              <a:p>
                <a:endParaRPr lang="ja-JP" altLang="en-US" dirty="0">
                  <a:solidFill>
                    <a:prstClr val="black"/>
                  </a:solidFill>
                </a:endParaRPr>
              </a:p>
            </p:txBody>
          </p:sp>
          <p:sp>
            <p:nvSpPr>
              <p:cNvPr id="160" name="Line 12">
                <a:extLst>
                  <a:ext uri="{FF2B5EF4-FFF2-40B4-BE49-F238E27FC236}">
                    <a16:creationId xmlns:a16="http://schemas.microsoft.com/office/drawing/2014/main" id="{232E989C-6015-4A0D-AA62-E3CAA992D033}"/>
                  </a:ext>
                </a:extLst>
              </p:cNvPr>
              <p:cNvSpPr>
                <a:spLocks noChangeShapeType="1"/>
              </p:cNvSpPr>
              <p:nvPr/>
            </p:nvSpPr>
            <p:spPr bwMode="auto">
              <a:xfrm>
                <a:off x="0" y="763239"/>
                <a:ext cx="9144000" cy="1465"/>
              </a:xfrm>
              <a:prstGeom prst="line">
                <a:avLst/>
              </a:prstGeom>
              <a:noFill/>
              <a:ln w="38100">
                <a:solidFill>
                  <a:srgbClr val="00B050"/>
                </a:solidFill>
                <a:round/>
                <a:headEnd/>
                <a:tailEnd/>
              </a:ln>
            </p:spPr>
            <p:txBody>
              <a:bodyPr/>
              <a:lstStyle/>
              <a:p>
                <a:endParaRPr lang="ja-JP" altLang="en-US" dirty="0">
                  <a:solidFill>
                    <a:prstClr val="black"/>
                  </a:solidFill>
                </a:endParaRPr>
              </a:p>
            </p:txBody>
          </p:sp>
        </p:grpSp>
      </p:grpSp>
      <p:sp>
        <p:nvSpPr>
          <p:cNvPr id="161" name="テキスト ボックス 160">
            <a:extLst>
              <a:ext uri="{FF2B5EF4-FFF2-40B4-BE49-F238E27FC236}">
                <a16:creationId xmlns:a16="http://schemas.microsoft.com/office/drawing/2014/main" id="{9AAC8185-70AC-432A-9754-5E57B8D5BFCD}"/>
              </a:ext>
            </a:extLst>
          </p:cNvPr>
          <p:cNvSpPr txBox="1"/>
          <p:nvPr/>
        </p:nvSpPr>
        <p:spPr>
          <a:xfrm>
            <a:off x="1682022" y="2468637"/>
            <a:ext cx="7329356" cy="1754326"/>
          </a:xfrm>
          <a:prstGeom prst="rect">
            <a:avLst/>
          </a:prstGeom>
          <a:noFill/>
        </p:spPr>
        <p:txBody>
          <a:bodyPr wrap="square" rtlCol="0">
            <a:spAutoFit/>
          </a:bodyPr>
          <a:lstStyle/>
          <a:p>
            <a:pPr algn="ctr"/>
            <a:r>
              <a:rPr lang="ja-JP" altLang="en-US" sz="3600" dirty="0">
                <a:latin typeface="Meiryo UI" panose="020B0604030504040204" pitchFamily="50" charset="-128"/>
                <a:ea typeface="Meiryo UI" panose="020B0604030504040204" pitchFamily="50" charset="-128"/>
              </a:rPr>
              <a:t>展示会の落とし穴</a:t>
            </a:r>
            <a:endParaRPr lang="en-US" altLang="ja-JP" sz="3600" dirty="0">
              <a:latin typeface="Meiryo UI" panose="020B0604030504040204" pitchFamily="50" charset="-128"/>
              <a:ea typeface="Meiryo UI" panose="020B0604030504040204" pitchFamily="50" charset="-128"/>
            </a:endParaRPr>
          </a:p>
          <a:p>
            <a:pPr algn="ctr"/>
            <a:r>
              <a:rPr lang="ja-JP" altLang="en-US" sz="3600" dirty="0">
                <a:latin typeface="Meiryo UI" panose="020B0604030504040204" pitchFamily="50" charset="-128"/>
                <a:ea typeface="Meiryo UI" panose="020B0604030504040204" pitchFamily="50" charset="-128"/>
              </a:rPr>
              <a:t>出展時の知財チェックポイント</a:t>
            </a:r>
            <a:endParaRPr lang="en-US" altLang="ja-JP" sz="3600" dirty="0">
              <a:latin typeface="Meiryo UI" panose="020B0604030504040204" pitchFamily="50" charset="-128"/>
              <a:ea typeface="Meiryo UI" panose="020B0604030504040204" pitchFamily="50" charset="-128"/>
            </a:endParaRPr>
          </a:p>
          <a:p>
            <a:pPr algn="ctr"/>
            <a:r>
              <a:rPr lang="ja-JP" altLang="en-US" sz="3600" dirty="0">
                <a:latin typeface="Meiryo UI" panose="020B0604030504040204" pitchFamily="50" charset="-128"/>
                <a:ea typeface="Meiryo UI" panose="020B0604030504040204" pitchFamily="50" charset="-128"/>
              </a:rPr>
              <a:t>～ライバルはここを見てる？！～</a:t>
            </a:r>
          </a:p>
        </p:txBody>
      </p:sp>
      <p:sp>
        <p:nvSpPr>
          <p:cNvPr id="162" name="テキスト ボックス 161">
            <a:extLst>
              <a:ext uri="{FF2B5EF4-FFF2-40B4-BE49-F238E27FC236}">
                <a16:creationId xmlns:a16="http://schemas.microsoft.com/office/drawing/2014/main" id="{ED779767-BA78-4537-941B-77FB6C051F84}"/>
              </a:ext>
            </a:extLst>
          </p:cNvPr>
          <p:cNvSpPr txBox="1"/>
          <p:nvPr/>
        </p:nvSpPr>
        <p:spPr>
          <a:xfrm>
            <a:off x="1682022" y="5607050"/>
            <a:ext cx="7329356" cy="646331"/>
          </a:xfrm>
          <a:prstGeom prst="rect">
            <a:avLst/>
          </a:prstGeom>
          <a:noFill/>
        </p:spPr>
        <p:txBody>
          <a:bodyPr wrap="square" rtlCol="0">
            <a:spAutoFit/>
          </a:bodyPr>
          <a:lstStyle/>
          <a:p>
            <a:pPr algn="ctr"/>
            <a:r>
              <a:rPr lang="en-US" altLang="ja-JP" sz="3600" dirty="0">
                <a:latin typeface="Meiryo UI" panose="020B0604030504040204" pitchFamily="50" charset="-128"/>
                <a:ea typeface="Meiryo UI" panose="020B0604030504040204" pitchFamily="50" charset="-128"/>
              </a:rPr>
              <a:t>2018</a:t>
            </a:r>
            <a:r>
              <a:rPr lang="ja-JP" altLang="en-US" sz="3600" dirty="0">
                <a:latin typeface="Meiryo UI" panose="020B0604030504040204" pitchFamily="50" charset="-128"/>
                <a:ea typeface="Meiryo UI" panose="020B0604030504040204" pitchFamily="50" charset="-128"/>
              </a:rPr>
              <a:t>年</a:t>
            </a:r>
            <a:r>
              <a:rPr lang="en-US" altLang="ja-JP" sz="3600" dirty="0">
                <a:latin typeface="Meiryo UI" panose="020B0604030504040204" pitchFamily="50" charset="-128"/>
                <a:ea typeface="Meiryo UI" panose="020B0604030504040204" pitchFamily="50" charset="-128"/>
              </a:rPr>
              <a:t>11</a:t>
            </a:r>
            <a:r>
              <a:rPr lang="ja-JP" altLang="en-US" sz="3600" dirty="0">
                <a:latin typeface="Meiryo UI" panose="020B0604030504040204" pitchFamily="50" charset="-128"/>
                <a:ea typeface="Meiryo UI" panose="020B0604030504040204" pitchFamily="50" charset="-128"/>
              </a:rPr>
              <a:t>月</a:t>
            </a:r>
            <a:r>
              <a:rPr lang="en-US" altLang="ja-JP" sz="3600" dirty="0">
                <a:latin typeface="Meiryo UI" panose="020B0604030504040204" pitchFamily="50" charset="-128"/>
                <a:ea typeface="Meiryo UI" panose="020B0604030504040204" pitchFamily="50" charset="-128"/>
              </a:rPr>
              <a:t>5</a:t>
            </a:r>
            <a:r>
              <a:rPr lang="ja-JP" altLang="en-US" sz="3600" dirty="0">
                <a:latin typeface="Meiryo UI" panose="020B0604030504040204" pitchFamily="50" charset="-128"/>
                <a:ea typeface="Meiryo UI" panose="020B0604030504040204" pitchFamily="50" charset="-128"/>
              </a:rPr>
              <a:t>日</a:t>
            </a:r>
            <a:endParaRPr lang="en-US" altLang="ja-JP" sz="3600" dirty="0">
              <a:latin typeface="Meiryo UI" panose="020B0604030504040204" pitchFamily="50" charset="-128"/>
              <a:ea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05000" y="2682472"/>
            <a:ext cx="3543568" cy="706739"/>
          </a:xfrm>
          <a:custGeom>
            <a:avLst/>
            <a:gdLst/>
            <a:ahLst/>
            <a:cxnLst/>
            <a:rect l="l" t="t" r="r" b="b"/>
            <a:pathLst>
              <a:path w="5014595" h="1000125">
                <a:moveTo>
                  <a:pt x="5014531" y="0"/>
                </a:moveTo>
                <a:lnTo>
                  <a:pt x="0" y="0"/>
                </a:lnTo>
                <a:lnTo>
                  <a:pt x="0" y="249174"/>
                </a:lnTo>
                <a:lnTo>
                  <a:pt x="354241" y="385000"/>
                </a:lnTo>
                <a:lnTo>
                  <a:pt x="629031" y="999934"/>
                </a:lnTo>
                <a:lnTo>
                  <a:pt x="3972788" y="999934"/>
                </a:lnTo>
                <a:lnTo>
                  <a:pt x="4381969" y="919073"/>
                </a:lnTo>
                <a:lnTo>
                  <a:pt x="5014531" y="782002"/>
                </a:lnTo>
                <a:lnTo>
                  <a:pt x="5014531" y="0"/>
                </a:lnTo>
                <a:close/>
              </a:path>
            </a:pathLst>
          </a:custGeom>
          <a:solidFill>
            <a:srgbClr val="FBDDE1"/>
          </a:solidFill>
        </p:spPr>
        <p:txBody>
          <a:bodyPr wrap="square" lIns="0" tIns="0" rIns="0" bIns="0" rtlCol="0"/>
          <a:lstStyle/>
          <a:p>
            <a:endParaRPr sz="1272"/>
          </a:p>
        </p:txBody>
      </p:sp>
      <p:sp>
        <p:nvSpPr>
          <p:cNvPr id="3" name="object 3"/>
          <p:cNvSpPr/>
          <p:nvPr/>
        </p:nvSpPr>
        <p:spPr>
          <a:xfrm>
            <a:off x="5904326" y="4592956"/>
            <a:ext cx="3417476" cy="780779"/>
          </a:xfrm>
          <a:custGeom>
            <a:avLst/>
            <a:gdLst/>
            <a:ahLst/>
            <a:cxnLst/>
            <a:rect l="l" t="t" r="r" b="b"/>
            <a:pathLst>
              <a:path w="4836160" h="1104900">
                <a:moveTo>
                  <a:pt x="0" y="1104899"/>
                </a:moveTo>
                <a:lnTo>
                  <a:pt x="4835652" y="1104899"/>
                </a:lnTo>
                <a:lnTo>
                  <a:pt x="4835652" y="0"/>
                </a:lnTo>
                <a:lnTo>
                  <a:pt x="0" y="0"/>
                </a:lnTo>
                <a:lnTo>
                  <a:pt x="0" y="1104899"/>
                </a:lnTo>
                <a:close/>
              </a:path>
            </a:pathLst>
          </a:custGeom>
          <a:solidFill>
            <a:srgbClr val="F7B5B8"/>
          </a:solidFill>
        </p:spPr>
        <p:txBody>
          <a:bodyPr wrap="square" lIns="0" tIns="0" rIns="0" bIns="0" rtlCol="0"/>
          <a:lstStyle/>
          <a:p>
            <a:endParaRPr sz="1272"/>
          </a:p>
        </p:txBody>
      </p:sp>
      <p:sp>
        <p:nvSpPr>
          <p:cNvPr id="4" name="object 4"/>
          <p:cNvSpPr/>
          <p:nvPr/>
        </p:nvSpPr>
        <p:spPr>
          <a:xfrm>
            <a:off x="8548204" y="3388942"/>
            <a:ext cx="36795" cy="283593"/>
          </a:xfrm>
          <a:custGeom>
            <a:avLst/>
            <a:gdLst/>
            <a:ahLst/>
            <a:cxnLst/>
            <a:rect l="l" t="t" r="r" b="b"/>
            <a:pathLst>
              <a:path w="52070" h="401320">
                <a:moveTo>
                  <a:pt x="0" y="400812"/>
                </a:moveTo>
                <a:lnTo>
                  <a:pt x="51815" y="400812"/>
                </a:lnTo>
                <a:lnTo>
                  <a:pt x="51815" y="0"/>
                </a:lnTo>
                <a:lnTo>
                  <a:pt x="0" y="0"/>
                </a:lnTo>
                <a:lnTo>
                  <a:pt x="0" y="400812"/>
                </a:lnTo>
                <a:close/>
              </a:path>
            </a:pathLst>
          </a:custGeom>
          <a:solidFill>
            <a:srgbClr val="FFFFFF"/>
          </a:solidFill>
        </p:spPr>
        <p:txBody>
          <a:bodyPr wrap="square" lIns="0" tIns="0" rIns="0" bIns="0" rtlCol="0"/>
          <a:lstStyle/>
          <a:p>
            <a:endParaRPr sz="1272"/>
          </a:p>
        </p:txBody>
      </p:sp>
      <p:sp>
        <p:nvSpPr>
          <p:cNvPr id="5" name="object 5"/>
          <p:cNvSpPr/>
          <p:nvPr/>
        </p:nvSpPr>
        <p:spPr>
          <a:xfrm>
            <a:off x="8438285" y="3355691"/>
            <a:ext cx="150322" cy="319491"/>
          </a:xfrm>
          <a:custGeom>
            <a:avLst/>
            <a:gdLst/>
            <a:ahLst/>
            <a:cxnLst/>
            <a:rect l="l" t="t" r="r" b="b"/>
            <a:pathLst>
              <a:path w="212725" h="452120">
                <a:moveTo>
                  <a:pt x="210705" y="450151"/>
                </a:moveTo>
                <a:lnTo>
                  <a:pt x="1524" y="450151"/>
                </a:lnTo>
                <a:lnTo>
                  <a:pt x="3060" y="451675"/>
                </a:lnTo>
                <a:lnTo>
                  <a:pt x="209181" y="451675"/>
                </a:lnTo>
                <a:lnTo>
                  <a:pt x="210705" y="450151"/>
                </a:lnTo>
                <a:close/>
              </a:path>
              <a:path w="212725" h="452120">
                <a:moveTo>
                  <a:pt x="209181" y="0"/>
                </a:moveTo>
                <a:lnTo>
                  <a:pt x="3060" y="0"/>
                </a:lnTo>
                <a:lnTo>
                  <a:pt x="0" y="3048"/>
                </a:lnTo>
                <a:lnTo>
                  <a:pt x="0" y="450151"/>
                </a:lnTo>
                <a:lnTo>
                  <a:pt x="212229" y="450151"/>
                </a:lnTo>
                <a:lnTo>
                  <a:pt x="212229" y="445579"/>
                </a:lnTo>
                <a:lnTo>
                  <a:pt x="200025" y="445579"/>
                </a:lnTo>
                <a:lnTo>
                  <a:pt x="200025" y="439483"/>
                </a:lnTo>
                <a:lnTo>
                  <a:pt x="12204" y="439483"/>
                </a:lnTo>
                <a:lnTo>
                  <a:pt x="12204" y="12192"/>
                </a:lnTo>
                <a:lnTo>
                  <a:pt x="212229" y="12192"/>
                </a:lnTo>
                <a:lnTo>
                  <a:pt x="212229" y="3048"/>
                </a:lnTo>
                <a:lnTo>
                  <a:pt x="209181" y="0"/>
                </a:lnTo>
                <a:close/>
              </a:path>
              <a:path w="212725" h="452120">
                <a:moveTo>
                  <a:pt x="212229" y="12192"/>
                </a:moveTo>
                <a:lnTo>
                  <a:pt x="200025" y="12192"/>
                </a:lnTo>
                <a:lnTo>
                  <a:pt x="200025" y="445579"/>
                </a:lnTo>
                <a:lnTo>
                  <a:pt x="206133" y="445579"/>
                </a:lnTo>
                <a:lnTo>
                  <a:pt x="206133" y="439483"/>
                </a:lnTo>
                <a:lnTo>
                  <a:pt x="212229" y="439483"/>
                </a:lnTo>
                <a:lnTo>
                  <a:pt x="212229" y="12192"/>
                </a:lnTo>
                <a:close/>
              </a:path>
              <a:path w="212725" h="452120">
                <a:moveTo>
                  <a:pt x="212229" y="439483"/>
                </a:moveTo>
                <a:lnTo>
                  <a:pt x="206133" y="439483"/>
                </a:lnTo>
                <a:lnTo>
                  <a:pt x="206133" y="445579"/>
                </a:lnTo>
                <a:lnTo>
                  <a:pt x="212229" y="445579"/>
                </a:lnTo>
                <a:lnTo>
                  <a:pt x="212229" y="439483"/>
                </a:lnTo>
                <a:close/>
              </a:path>
            </a:pathLst>
          </a:custGeom>
          <a:solidFill>
            <a:srgbClr val="231F1F"/>
          </a:solidFill>
        </p:spPr>
        <p:txBody>
          <a:bodyPr wrap="square" lIns="0" tIns="0" rIns="0" bIns="0" rtlCol="0"/>
          <a:lstStyle/>
          <a:p>
            <a:endParaRPr sz="1272"/>
          </a:p>
        </p:txBody>
      </p:sp>
      <p:sp>
        <p:nvSpPr>
          <p:cNvPr id="6" name="object 6"/>
          <p:cNvSpPr/>
          <p:nvPr/>
        </p:nvSpPr>
        <p:spPr>
          <a:xfrm>
            <a:off x="8548204" y="3365788"/>
            <a:ext cx="52949" cy="0"/>
          </a:xfrm>
          <a:custGeom>
            <a:avLst/>
            <a:gdLst/>
            <a:ahLst/>
            <a:cxnLst/>
            <a:rect l="l" t="t" r="r" b="b"/>
            <a:pathLst>
              <a:path w="74929">
                <a:moveTo>
                  <a:pt x="0" y="0"/>
                </a:moveTo>
                <a:lnTo>
                  <a:pt x="74675" y="0"/>
                </a:lnTo>
              </a:path>
            </a:pathLst>
          </a:custGeom>
          <a:ln w="65532">
            <a:solidFill>
              <a:srgbClr val="C6A8CF"/>
            </a:solidFill>
          </a:ln>
        </p:spPr>
        <p:txBody>
          <a:bodyPr wrap="square" lIns="0" tIns="0" rIns="0" bIns="0" rtlCol="0"/>
          <a:lstStyle/>
          <a:p>
            <a:endParaRPr sz="1272"/>
          </a:p>
        </p:txBody>
      </p:sp>
      <p:sp>
        <p:nvSpPr>
          <p:cNvPr id="7" name="object 7"/>
          <p:cNvSpPr/>
          <p:nvPr/>
        </p:nvSpPr>
        <p:spPr>
          <a:xfrm>
            <a:off x="8410222" y="3338397"/>
            <a:ext cx="195643" cy="55193"/>
          </a:xfrm>
          <a:custGeom>
            <a:avLst/>
            <a:gdLst/>
            <a:ahLst/>
            <a:cxnLst/>
            <a:rect l="l" t="t" r="r" b="b"/>
            <a:pathLst>
              <a:path w="276860" h="78104">
                <a:moveTo>
                  <a:pt x="271843" y="0"/>
                </a:moveTo>
                <a:lnTo>
                  <a:pt x="4673" y="0"/>
                </a:lnTo>
                <a:lnTo>
                  <a:pt x="3136" y="1523"/>
                </a:lnTo>
                <a:lnTo>
                  <a:pt x="1524" y="1523"/>
                </a:lnTo>
                <a:lnTo>
                  <a:pt x="1524" y="3047"/>
                </a:lnTo>
                <a:lnTo>
                  <a:pt x="0" y="4571"/>
                </a:lnTo>
                <a:lnTo>
                  <a:pt x="0" y="73240"/>
                </a:lnTo>
                <a:lnTo>
                  <a:pt x="1524" y="74764"/>
                </a:lnTo>
                <a:lnTo>
                  <a:pt x="3136" y="76288"/>
                </a:lnTo>
                <a:lnTo>
                  <a:pt x="4673" y="77812"/>
                </a:lnTo>
                <a:lnTo>
                  <a:pt x="271843" y="77812"/>
                </a:lnTo>
                <a:lnTo>
                  <a:pt x="273367" y="76288"/>
                </a:lnTo>
                <a:lnTo>
                  <a:pt x="273367" y="74764"/>
                </a:lnTo>
                <a:lnTo>
                  <a:pt x="274891" y="74764"/>
                </a:lnTo>
                <a:lnTo>
                  <a:pt x="276415" y="73240"/>
                </a:lnTo>
                <a:lnTo>
                  <a:pt x="276415" y="71716"/>
                </a:lnTo>
                <a:lnTo>
                  <a:pt x="264223" y="71716"/>
                </a:lnTo>
                <a:lnTo>
                  <a:pt x="264223" y="64096"/>
                </a:lnTo>
                <a:lnTo>
                  <a:pt x="12293" y="64096"/>
                </a:lnTo>
                <a:lnTo>
                  <a:pt x="12293" y="12191"/>
                </a:lnTo>
                <a:lnTo>
                  <a:pt x="276415" y="12191"/>
                </a:lnTo>
                <a:lnTo>
                  <a:pt x="276415" y="4571"/>
                </a:lnTo>
                <a:lnTo>
                  <a:pt x="271843" y="0"/>
                </a:lnTo>
                <a:close/>
              </a:path>
              <a:path w="276860" h="78104">
                <a:moveTo>
                  <a:pt x="276415" y="12191"/>
                </a:moveTo>
                <a:lnTo>
                  <a:pt x="264223" y="12191"/>
                </a:lnTo>
                <a:lnTo>
                  <a:pt x="264223" y="71716"/>
                </a:lnTo>
                <a:lnTo>
                  <a:pt x="270319" y="71716"/>
                </a:lnTo>
                <a:lnTo>
                  <a:pt x="270319" y="64096"/>
                </a:lnTo>
                <a:lnTo>
                  <a:pt x="276415" y="64096"/>
                </a:lnTo>
                <a:lnTo>
                  <a:pt x="276415" y="12191"/>
                </a:lnTo>
                <a:close/>
              </a:path>
              <a:path w="276860" h="78104">
                <a:moveTo>
                  <a:pt x="276415" y="64096"/>
                </a:moveTo>
                <a:lnTo>
                  <a:pt x="270319" y="64096"/>
                </a:lnTo>
                <a:lnTo>
                  <a:pt x="270319" y="71716"/>
                </a:lnTo>
                <a:lnTo>
                  <a:pt x="276415" y="71716"/>
                </a:lnTo>
                <a:lnTo>
                  <a:pt x="276415" y="64096"/>
                </a:lnTo>
                <a:close/>
              </a:path>
            </a:pathLst>
          </a:custGeom>
          <a:solidFill>
            <a:srgbClr val="231F1F"/>
          </a:solidFill>
        </p:spPr>
        <p:txBody>
          <a:bodyPr wrap="square" lIns="0" tIns="0" rIns="0" bIns="0" rtlCol="0"/>
          <a:lstStyle/>
          <a:p>
            <a:endParaRPr sz="1272"/>
          </a:p>
        </p:txBody>
      </p:sp>
      <p:sp>
        <p:nvSpPr>
          <p:cNvPr id="8" name="object 8"/>
          <p:cNvSpPr/>
          <p:nvPr/>
        </p:nvSpPr>
        <p:spPr>
          <a:xfrm>
            <a:off x="8644052" y="3388942"/>
            <a:ext cx="143591" cy="283593"/>
          </a:xfrm>
          <a:custGeom>
            <a:avLst/>
            <a:gdLst/>
            <a:ahLst/>
            <a:cxnLst/>
            <a:rect l="l" t="t" r="r" b="b"/>
            <a:pathLst>
              <a:path w="203200" h="401320">
                <a:moveTo>
                  <a:pt x="0" y="400812"/>
                </a:moveTo>
                <a:lnTo>
                  <a:pt x="202691" y="400812"/>
                </a:lnTo>
                <a:lnTo>
                  <a:pt x="202691" y="0"/>
                </a:lnTo>
                <a:lnTo>
                  <a:pt x="0" y="0"/>
                </a:lnTo>
                <a:lnTo>
                  <a:pt x="0" y="400812"/>
                </a:lnTo>
                <a:close/>
              </a:path>
            </a:pathLst>
          </a:custGeom>
          <a:solidFill>
            <a:srgbClr val="FFFFFF"/>
          </a:solidFill>
        </p:spPr>
        <p:txBody>
          <a:bodyPr wrap="square" lIns="0" tIns="0" rIns="0" bIns="0" rtlCol="0"/>
          <a:lstStyle/>
          <a:p>
            <a:endParaRPr sz="1272"/>
          </a:p>
        </p:txBody>
      </p:sp>
      <p:sp>
        <p:nvSpPr>
          <p:cNvPr id="9" name="object 9"/>
          <p:cNvSpPr/>
          <p:nvPr/>
        </p:nvSpPr>
        <p:spPr>
          <a:xfrm>
            <a:off x="8641162" y="3355691"/>
            <a:ext cx="150322" cy="319491"/>
          </a:xfrm>
          <a:custGeom>
            <a:avLst/>
            <a:gdLst/>
            <a:ahLst/>
            <a:cxnLst/>
            <a:rect l="l" t="t" r="r" b="b"/>
            <a:pathLst>
              <a:path w="212725" h="452120">
                <a:moveTo>
                  <a:pt x="210680" y="450151"/>
                </a:moveTo>
                <a:lnTo>
                  <a:pt x="1524" y="450151"/>
                </a:lnTo>
                <a:lnTo>
                  <a:pt x="3048" y="451675"/>
                </a:lnTo>
                <a:lnTo>
                  <a:pt x="209156" y="451675"/>
                </a:lnTo>
                <a:lnTo>
                  <a:pt x="210680" y="450151"/>
                </a:lnTo>
                <a:close/>
              </a:path>
              <a:path w="212725" h="452120">
                <a:moveTo>
                  <a:pt x="209156" y="0"/>
                </a:moveTo>
                <a:lnTo>
                  <a:pt x="3048" y="0"/>
                </a:lnTo>
                <a:lnTo>
                  <a:pt x="0" y="3048"/>
                </a:lnTo>
                <a:lnTo>
                  <a:pt x="0" y="450151"/>
                </a:lnTo>
                <a:lnTo>
                  <a:pt x="212204" y="450151"/>
                </a:lnTo>
                <a:lnTo>
                  <a:pt x="212204" y="445579"/>
                </a:lnTo>
                <a:lnTo>
                  <a:pt x="200025" y="445579"/>
                </a:lnTo>
                <a:lnTo>
                  <a:pt x="200025" y="439483"/>
                </a:lnTo>
                <a:lnTo>
                  <a:pt x="12179" y="439483"/>
                </a:lnTo>
                <a:lnTo>
                  <a:pt x="12179" y="12192"/>
                </a:lnTo>
                <a:lnTo>
                  <a:pt x="212204" y="12192"/>
                </a:lnTo>
                <a:lnTo>
                  <a:pt x="212204" y="3048"/>
                </a:lnTo>
                <a:lnTo>
                  <a:pt x="209156" y="0"/>
                </a:lnTo>
                <a:close/>
              </a:path>
              <a:path w="212725" h="452120">
                <a:moveTo>
                  <a:pt x="212204" y="12192"/>
                </a:moveTo>
                <a:lnTo>
                  <a:pt x="200025" y="12192"/>
                </a:lnTo>
                <a:lnTo>
                  <a:pt x="200025" y="445579"/>
                </a:lnTo>
                <a:lnTo>
                  <a:pt x="206121" y="445579"/>
                </a:lnTo>
                <a:lnTo>
                  <a:pt x="206121" y="439483"/>
                </a:lnTo>
                <a:lnTo>
                  <a:pt x="212204" y="439483"/>
                </a:lnTo>
                <a:lnTo>
                  <a:pt x="212204" y="12192"/>
                </a:lnTo>
                <a:close/>
              </a:path>
              <a:path w="212725" h="452120">
                <a:moveTo>
                  <a:pt x="212204" y="439483"/>
                </a:moveTo>
                <a:lnTo>
                  <a:pt x="206121" y="439483"/>
                </a:lnTo>
                <a:lnTo>
                  <a:pt x="206121" y="445579"/>
                </a:lnTo>
                <a:lnTo>
                  <a:pt x="212204" y="445579"/>
                </a:lnTo>
                <a:lnTo>
                  <a:pt x="212204" y="439483"/>
                </a:lnTo>
                <a:close/>
              </a:path>
            </a:pathLst>
          </a:custGeom>
          <a:solidFill>
            <a:srgbClr val="231F1F"/>
          </a:solidFill>
        </p:spPr>
        <p:txBody>
          <a:bodyPr wrap="square" lIns="0" tIns="0" rIns="0" bIns="0" rtlCol="0"/>
          <a:lstStyle/>
          <a:p>
            <a:endParaRPr sz="1272"/>
          </a:p>
        </p:txBody>
      </p:sp>
      <p:sp>
        <p:nvSpPr>
          <p:cNvPr id="10" name="object 10"/>
          <p:cNvSpPr/>
          <p:nvPr/>
        </p:nvSpPr>
        <p:spPr>
          <a:xfrm>
            <a:off x="8625743" y="3365788"/>
            <a:ext cx="187566" cy="0"/>
          </a:xfrm>
          <a:custGeom>
            <a:avLst/>
            <a:gdLst/>
            <a:ahLst/>
            <a:cxnLst/>
            <a:rect l="l" t="t" r="r" b="b"/>
            <a:pathLst>
              <a:path w="265429">
                <a:moveTo>
                  <a:pt x="0" y="0"/>
                </a:moveTo>
                <a:lnTo>
                  <a:pt x="265175" y="0"/>
                </a:lnTo>
              </a:path>
            </a:pathLst>
          </a:custGeom>
          <a:ln w="65532">
            <a:solidFill>
              <a:srgbClr val="F05928"/>
            </a:solidFill>
          </a:ln>
        </p:spPr>
        <p:txBody>
          <a:bodyPr wrap="square" lIns="0" tIns="0" rIns="0" bIns="0" rtlCol="0"/>
          <a:lstStyle/>
          <a:p>
            <a:endParaRPr sz="1272"/>
          </a:p>
        </p:txBody>
      </p:sp>
      <p:sp>
        <p:nvSpPr>
          <p:cNvPr id="11" name="object 11"/>
          <p:cNvSpPr/>
          <p:nvPr/>
        </p:nvSpPr>
        <p:spPr>
          <a:xfrm>
            <a:off x="8621706" y="3338397"/>
            <a:ext cx="194297" cy="55193"/>
          </a:xfrm>
          <a:custGeom>
            <a:avLst/>
            <a:gdLst/>
            <a:ahLst/>
            <a:cxnLst/>
            <a:rect l="l" t="t" r="r" b="b"/>
            <a:pathLst>
              <a:path w="274954" h="78104">
                <a:moveTo>
                  <a:pt x="273367" y="74764"/>
                </a:moveTo>
                <a:lnTo>
                  <a:pt x="1524" y="74764"/>
                </a:lnTo>
                <a:lnTo>
                  <a:pt x="4572" y="77812"/>
                </a:lnTo>
                <a:lnTo>
                  <a:pt x="270230" y="77812"/>
                </a:lnTo>
                <a:lnTo>
                  <a:pt x="271754" y="76288"/>
                </a:lnTo>
                <a:lnTo>
                  <a:pt x="273367" y="74764"/>
                </a:lnTo>
                <a:close/>
              </a:path>
              <a:path w="274954" h="78104">
                <a:moveTo>
                  <a:pt x="273367" y="1523"/>
                </a:moveTo>
                <a:lnTo>
                  <a:pt x="1524" y="1523"/>
                </a:lnTo>
                <a:lnTo>
                  <a:pt x="0" y="3047"/>
                </a:lnTo>
                <a:lnTo>
                  <a:pt x="0" y="74764"/>
                </a:lnTo>
                <a:lnTo>
                  <a:pt x="274891" y="74764"/>
                </a:lnTo>
                <a:lnTo>
                  <a:pt x="274891" y="71716"/>
                </a:lnTo>
                <a:lnTo>
                  <a:pt x="262610" y="71716"/>
                </a:lnTo>
                <a:lnTo>
                  <a:pt x="262610" y="64096"/>
                </a:lnTo>
                <a:lnTo>
                  <a:pt x="12192" y="64096"/>
                </a:lnTo>
                <a:lnTo>
                  <a:pt x="12192" y="12191"/>
                </a:lnTo>
                <a:lnTo>
                  <a:pt x="274891" y="12191"/>
                </a:lnTo>
                <a:lnTo>
                  <a:pt x="274891" y="3047"/>
                </a:lnTo>
                <a:lnTo>
                  <a:pt x="273367" y="1523"/>
                </a:lnTo>
                <a:close/>
              </a:path>
              <a:path w="274954" h="78104">
                <a:moveTo>
                  <a:pt x="274891" y="12191"/>
                </a:moveTo>
                <a:lnTo>
                  <a:pt x="262610" y="12191"/>
                </a:lnTo>
                <a:lnTo>
                  <a:pt x="262610" y="71716"/>
                </a:lnTo>
                <a:lnTo>
                  <a:pt x="268706" y="71716"/>
                </a:lnTo>
                <a:lnTo>
                  <a:pt x="268706" y="64096"/>
                </a:lnTo>
                <a:lnTo>
                  <a:pt x="274891" y="64096"/>
                </a:lnTo>
                <a:lnTo>
                  <a:pt x="274891" y="12191"/>
                </a:lnTo>
                <a:close/>
              </a:path>
              <a:path w="274954" h="78104">
                <a:moveTo>
                  <a:pt x="274891" y="64096"/>
                </a:moveTo>
                <a:lnTo>
                  <a:pt x="268706" y="64096"/>
                </a:lnTo>
                <a:lnTo>
                  <a:pt x="268706" y="71716"/>
                </a:lnTo>
                <a:lnTo>
                  <a:pt x="274891" y="71716"/>
                </a:lnTo>
                <a:lnTo>
                  <a:pt x="274891" y="64096"/>
                </a:lnTo>
                <a:close/>
              </a:path>
              <a:path w="274954" h="78104">
                <a:moveTo>
                  <a:pt x="270230" y="0"/>
                </a:moveTo>
                <a:lnTo>
                  <a:pt x="4572" y="0"/>
                </a:lnTo>
                <a:lnTo>
                  <a:pt x="3048" y="1523"/>
                </a:lnTo>
                <a:lnTo>
                  <a:pt x="271754" y="1523"/>
                </a:lnTo>
                <a:lnTo>
                  <a:pt x="270230" y="0"/>
                </a:lnTo>
                <a:close/>
              </a:path>
            </a:pathLst>
          </a:custGeom>
          <a:solidFill>
            <a:srgbClr val="231F1F"/>
          </a:solidFill>
        </p:spPr>
        <p:txBody>
          <a:bodyPr wrap="square" lIns="0" tIns="0" rIns="0" bIns="0" rtlCol="0"/>
          <a:lstStyle/>
          <a:p>
            <a:endParaRPr sz="1272"/>
          </a:p>
        </p:txBody>
      </p:sp>
      <p:sp>
        <p:nvSpPr>
          <p:cNvPr id="12" name="object 12"/>
          <p:cNvSpPr/>
          <p:nvPr/>
        </p:nvSpPr>
        <p:spPr>
          <a:xfrm>
            <a:off x="8541877" y="3533592"/>
            <a:ext cx="71347" cy="242759"/>
          </a:xfrm>
          <a:custGeom>
            <a:avLst/>
            <a:gdLst/>
            <a:ahLst/>
            <a:cxnLst/>
            <a:rect l="l" t="t" r="r" b="b"/>
            <a:pathLst>
              <a:path w="100964" h="343534">
                <a:moveTo>
                  <a:pt x="50380" y="0"/>
                </a:moveTo>
                <a:lnTo>
                  <a:pt x="30898" y="4573"/>
                </a:lnTo>
                <a:lnTo>
                  <a:pt x="14870" y="17156"/>
                </a:lnTo>
                <a:lnTo>
                  <a:pt x="4001" y="36042"/>
                </a:lnTo>
                <a:lnTo>
                  <a:pt x="0" y="59524"/>
                </a:lnTo>
                <a:lnTo>
                  <a:pt x="1381" y="74002"/>
                </a:lnTo>
                <a:lnTo>
                  <a:pt x="5334" y="87337"/>
                </a:lnTo>
                <a:lnTo>
                  <a:pt x="11572" y="98958"/>
                </a:lnTo>
                <a:lnTo>
                  <a:pt x="19812" y="108292"/>
                </a:lnTo>
                <a:lnTo>
                  <a:pt x="11572" y="116947"/>
                </a:lnTo>
                <a:lnTo>
                  <a:pt x="5334" y="126860"/>
                </a:lnTo>
                <a:lnTo>
                  <a:pt x="1381" y="138182"/>
                </a:lnTo>
                <a:lnTo>
                  <a:pt x="0" y="151066"/>
                </a:lnTo>
                <a:lnTo>
                  <a:pt x="0" y="291464"/>
                </a:lnTo>
                <a:lnTo>
                  <a:pt x="4001" y="311790"/>
                </a:lnTo>
                <a:lnTo>
                  <a:pt x="14870" y="328275"/>
                </a:lnTo>
                <a:lnTo>
                  <a:pt x="30898" y="339331"/>
                </a:lnTo>
                <a:lnTo>
                  <a:pt x="50380" y="343369"/>
                </a:lnTo>
                <a:lnTo>
                  <a:pt x="69870" y="339331"/>
                </a:lnTo>
                <a:lnTo>
                  <a:pt x="85902" y="328275"/>
                </a:lnTo>
                <a:lnTo>
                  <a:pt x="96772" y="311790"/>
                </a:lnTo>
                <a:lnTo>
                  <a:pt x="100774" y="291464"/>
                </a:lnTo>
                <a:lnTo>
                  <a:pt x="100774" y="151066"/>
                </a:lnTo>
                <a:lnTo>
                  <a:pt x="99155" y="137968"/>
                </a:lnTo>
                <a:lnTo>
                  <a:pt x="94678" y="126288"/>
                </a:lnTo>
                <a:lnTo>
                  <a:pt x="87915" y="116305"/>
                </a:lnTo>
                <a:lnTo>
                  <a:pt x="79438" y="108292"/>
                </a:lnTo>
                <a:lnTo>
                  <a:pt x="87677" y="98958"/>
                </a:lnTo>
                <a:lnTo>
                  <a:pt x="93916" y="87337"/>
                </a:lnTo>
                <a:lnTo>
                  <a:pt x="97869" y="74002"/>
                </a:lnTo>
                <a:lnTo>
                  <a:pt x="99250" y="59524"/>
                </a:lnTo>
                <a:lnTo>
                  <a:pt x="95272" y="36042"/>
                </a:lnTo>
                <a:lnTo>
                  <a:pt x="84569" y="17156"/>
                </a:lnTo>
                <a:lnTo>
                  <a:pt x="68989" y="4573"/>
                </a:lnTo>
                <a:lnTo>
                  <a:pt x="50380" y="0"/>
                </a:lnTo>
                <a:close/>
              </a:path>
            </a:pathLst>
          </a:custGeom>
          <a:solidFill>
            <a:srgbClr val="C6C8CA"/>
          </a:solidFill>
        </p:spPr>
        <p:txBody>
          <a:bodyPr wrap="square" lIns="0" tIns="0" rIns="0" bIns="0" rtlCol="0"/>
          <a:lstStyle/>
          <a:p>
            <a:endParaRPr sz="1272"/>
          </a:p>
        </p:txBody>
      </p:sp>
      <p:sp>
        <p:nvSpPr>
          <p:cNvPr id="13" name="object 13"/>
          <p:cNvSpPr/>
          <p:nvPr/>
        </p:nvSpPr>
        <p:spPr>
          <a:xfrm>
            <a:off x="8537569" y="3529284"/>
            <a:ext cx="78975" cy="250388"/>
          </a:xfrm>
          <a:custGeom>
            <a:avLst/>
            <a:gdLst/>
            <a:ahLst/>
            <a:cxnLst/>
            <a:rect l="l" t="t" r="r" b="b"/>
            <a:pathLst>
              <a:path w="111760" h="354329">
                <a:moveTo>
                  <a:pt x="19073" y="114688"/>
                </a:moveTo>
                <a:lnTo>
                  <a:pt x="13501" y="119614"/>
                </a:lnTo>
                <a:lnTo>
                  <a:pt x="6286" y="130289"/>
                </a:lnTo>
                <a:lnTo>
                  <a:pt x="1643" y="142944"/>
                </a:lnTo>
                <a:lnTo>
                  <a:pt x="0" y="157162"/>
                </a:lnTo>
                <a:lnTo>
                  <a:pt x="0" y="297561"/>
                </a:lnTo>
                <a:lnTo>
                  <a:pt x="16763" y="337185"/>
                </a:lnTo>
                <a:lnTo>
                  <a:pt x="56476" y="354037"/>
                </a:lnTo>
                <a:lnTo>
                  <a:pt x="67618" y="352917"/>
                </a:lnTo>
                <a:lnTo>
                  <a:pt x="78058" y="349645"/>
                </a:lnTo>
                <a:lnTo>
                  <a:pt x="87639" y="344356"/>
                </a:lnTo>
                <a:lnTo>
                  <a:pt x="88817" y="343369"/>
                </a:lnTo>
                <a:lnTo>
                  <a:pt x="56476" y="343369"/>
                </a:lnTo>
                <a:lnTo>
                  <a:pt x="47410" y="342511"/>
                </a:lnTo>
                <a:lnTo>
                  <a:pt x="14668" y="315277"/>
                </a:lnTo>
                <a:lnTo>
                  <a:pt x="10668" y="297561"/>
                </a:lnTo>
                <a:lnTo>
                  <a:pt x="10668" y="157162"/>
                </a:lnTo>
                <a:lnTo>
                  <a:pt x="12050" y="146065"/>
                </a:lnTo>
                <a:lnTo>
                  <a:pt x="16014" y="135826"/>
                </a:lnTo>
                <a:lnTo>
                  <a:pt x="22283" y="126730"/>
                </a:lnTo>
                <a:lnTo>
                  <a:pt x="30581" y="119062"/>
                </a:lnTo>
                <a:lnTo>
                  <a:pt x="22860" y="119062"/>
                </a:lnTo>
                <a:lnTo>
                  <a:pt x="19073" y="114688"/>
                </a:lnTo>
                <a:close/>
              </a:path>
              <a:path w="111760" h="354329">
                <a:moveTo>
                  <a:pt x="85534" y="114388"/>
                </a:moveTo>
                <a:lnTo>
                  <a:pt x="82486" y="119062"/>
                </a:lnTo>
                <a:lnTo>
                  <a:pt x="89844" y="125872"/>
                </a:lnTo>
                <a:lnTo>
                  <a:pt x="95631" y="134683"/>
                </a:lnTo>
                <a:lnTo>
                  <a:pt x="99417" y="145208"/>
                </a:lnTo>
                <a:lnTo>
                  <a:pt x="100774" y="157162"/>
                </a:lnTo>
                <a:lnTo>
                  <a:pt x="100774" y="297561"/>
                </a:lnTo>
                <a:lnTo>
                  <a:pt x="81381" y="335617"/>
                </a:lnTo>
                <a:lnTo>
                  <a:pt x="56476" y="343369"/>
                </a:lnTo>
                <a:lnTo>
                  <a:pt x="88817" y="343369"/>
                </a:lnTo>
                <a:lnTo>
                  <a:pt x="110347" y="308895"/>
                </a:lnTo>
                <a:lnTo>
                  <a:pt x="111442" y="297561"/>
                </a:lnTo>
                <a:lnTo>
                  <a:pt x="111442" y="157162"/>
                </a:lnTo>
                <a:lnTo>
                  <a:pt x="109799" y="142921"/>
                </a:lnTo>
                <a:lnTo>
                  <a:pt x="105156" y="130098"/>
                </a:lnTo>
                <a:lnTo>
                  <a:pt x="97999" y="119062"/>
                </a:lnTo>
                <a:lnTo>
                  <a:pt x="88582" y="119062"/>
                </a:lnTo>
                <a:lnTo>
                  <a:pt x="85534" y="114388"/>
                </a:lnTo>
                <a:close/>
              </a:path>
              <a:path w="111760" h="354329">
                <a:moveTo>
                  <a:pt x="22860" y="111340"/>
                </a:moveTo>
                <a:lnTo>
                  <a:pt x="19073" y="114688"/>
                </a:lnTo>
                <a:lnTo>
                  <a:pt x="22860" y="119062"/>
                </a:lnTo>
                <a:lnTo>
                  <a:pt x="25908" y="114388"/>
                </a:lnTo>
                <a:lnTo>
                  <a:pt x="22860" y="111340"/>
                </a:lnTo>
                <a:close/>
              </a:path>
              <a:path w="111760" h="354329">
                <a:moveTo>
                  <a:pt x="32105" y="111340"/>
                </a:moveTo>
                <a:lnTo>
                  <a:pt x="22860" y="111340"/>
                </a:lnTo>
                <a:lnTo>
                  <a:pt x="25908" y="114388"/>
                </a:lnTo>
                <a:lnTo>
                  <a:pt x="22860" y="119062"/>
                </a:lnTo>
                <a:lnTo>
                  <a:pt x="30581" y="119062"/>
                </a:lnTo>
                <a:lnTo>
                  <a:pt x="30581" y="117436"/>
                </a:lnTo>
                <a:lnTo>
                  <a:pt x="32105" y="117436"/>
                </a:lnTo>
                <a:lnTo>
                  <a:pt x="32105" y="111340"/>
                </a:lnTo>
                <a:close/>
              </a:path>
              <a:path w="111760" h="354329">
                <a:moveTo>
                  <a:pt x="85672" y="10667"/>
                </a:moveTo>
                <a:lnTo>
                  <a:pt x="56476" y="10667"/>
                </a:lnTo>
                <a:lnTo>
                  <a:pt x="64461" y="11763"/>
                </a:lnTo>
                <a:lnTo>
                  <a:pt x="72305" y="14859"/>
                </a:lnTo>
                <a:lnTo>
                  <a:pt x="98417" y="54486"/>
                </a:lnTo>
                <a:lnTo>
                  <a:pt x="99250" y="65620"/>
                </a:lnTo>
                <a:lnTo>
                  <a:pt x="98131" y="78955"/>
                </a:lnTo>
                <a:lnTo>
                  <a:pt x="94869" y="91147"/>
                </a:lnTo>
                <a:lnTo>
                  <a:pt x="89606" y="101625"/>
                </a:lnTo>
                <a:lnTo>
                  <a:pt x="82486" y="109816"/>
                </a:lnTo>
                <a:lnTo>
                  <a:pt x="80860" y="111340"/>
                </a:lnTo>
                <a:lnTo>
                  <a:pt x="79336" y="112864"/>
                </a:lnTo>
                <a:lnTo>
                  <a:pt x="79336" y="114388"/>
                </a:lnTo>
                <a:lnTo>
                  <a:pt x="80860" y="115912"/>
                </a:lnTo>
                <a:lnTo>
                  <a:pt x="80860" y="117436"/>
                </a:lnTo>
                <a:lnTo>
                  <a:pt x="82486" y="119062"/>
                </a:lnTo>
                <a:lnTo>
                  <a:pt x="85534" y="114388"/>
                </a:lnTo>
                <a:lnTo>
                  <a:pt x="88582" y="109816"/>
                </a:lnTo>
                <a:lnTo>
                  <a:pt x="96585" y="109816"/>
                </a:lnTo>
                <a:lnTo>
                  <a:pt x="97702" y="108526"/>
                </a:lnTo>
                <a:lnTo>
                  <a:pt x="104394" y="95732"/>
                </a:lnTo>
                <a:lnTo>
                  <a:pt x="108513" y="81243"/>
                </a:lnTo>
                <a:lnTo>
                  <a:pt x="109918" y="65620"/>
                </a:lnTo>
                <a:lnTo>
                  <a:pt x="109037" y="53105"/>
                </a:lnTo>
                <a:lnTo>
                  <a:pt x="106299" y="41001"/>
                </a:lnTo>
                <a:lnTo>
                  <a:pt x="101560" y="29755"/>
                </a:lnTo>
                <a:lnTo>
                  <a:pt x="94678" y="19812"/>
                </a:lnTo>
                <a:lnTo>
                  <a:pt x="86996" y="11572"/>
                </a:lnTo>
                <a:lnTo>
                  <a:pt x="85672" y="10667"/>
                </a:lnTo>
                <a:close/>
              </a:path>
              <a:path w="111760" h="354329">
                <a:moveTo>
                  <a:pt x="88582" y="109816"/>
                </a:moveTo>
                <a:lnTo>
                  <a:pt x="85534" y="114388"/>
                </a:lnTo>
                <a:lnTo>
                  <a:pt x="88582" y="119062"/>
                </a:lnTo>
                <a:lnTo>
                  <a:pt x="92915" y="114056"/>
                </a:lnTo>
                <a:lnTo>
                  <a:pt x="88582" y="109816"/>
                </a:lnTo>
                <a:close/>
              </a:path>
              <a:path w="111760" h="354329">
                <a:moveTo>
                  <a:pt x="92915" y="114056"/>
                </a:moveTo>
                <a:lnTo>
                  <a:pt x="88582" y="119062"/>
                </a:lnTo>
                <a:lnTo>
                  <a:pt x="97999" y="119062"/>
                </a:lnTo>
                <a:lnTo>
                  <a:pt x="92915" y="114056"/>
                </a:lnTo>
                <a:close/>
              </a:path>
              <a:path w="111760" h="354329">
                <a:moveTo>
                  <a:pt x="56476" y="0"/>
                </a:moveTo>
                <a:lnTo>
                  <a:pt x="16763" y="19812"/>
                </a:lnTo>
                <a:lnTo>
                  <a:pt x="1524" y="65620"/>
                </a:lnTo>
                <a:lnTo>
                  <a:pt x="2928" y="81243"/>
                </a:lnTo>
                <a:lnTo>
                  <a:pt x="7048" y="95732"/>
                </a:lnTo>
                <a:lnTo>
                  <a:pt x="13739" y="108526"/>
                </a:lnTo>
                <a:lnTo>
                  <a:pt x="19073" y="114688"/>
                </a:lnTo>
                <a:lnTo>
                  <a:pt x="22860" y="111340"/>
                </a:lnTo>
                <a:lnTo>
                  <a:pt x="30581" y="111340"/>
                </a:lnTo>
                <a:lnTo>
                  <a:pt x="23164" y="102482"/>
                </a:lnTo>
                <a:lnTo>
                  <a:pt x="17348" y="91909"/>
                </a:lnTo>
                <a:lnTo>
                  <a:pt x="13550" y="79622"/>
                </a:lnTo>
                <a:lnTo>
                  <a:pt x="12192" y="65620"/>
                </a:lnTo>
                <a:lnTo>
                  <a:pt x="13025" y="54486"/>
                </a:lnTo>
                <a:lnTo>
                  <a:pt x="31586" y="19669"/>
                </a:lnTo>
                <a:lnTo>
                  <a:pt x="56476" y="10667"/>
                </a:lnTo>
                <a:lnTo>
                  <a:pt x="85672" y="10667"/>
                </a:lnTo>
                <a:lnTo>
                  <a:pt x="77868" y="5334"/>
                </a:lnTo>
                <a:lnTo>
                  <a:pt x="67594" y="1381"/>
                </a:lnTo>
                <a:lnTo>
                  <a:pt x="56476" y="0"/>
                </a:lnTo>
                <a:close/>
              </a:path>
              <a:path w="111760" h="354329">
                <a:moveTo>
                  <a:pt x="96585" y="109816"/>
                </a:moveTo>
                <a:lnTo>
                  <a:pt x="88582" y="109816"/>
                </a:lnTo>
                <a:lnTo>
                  <a:pt x="92915" y="114056"/>
                </a:lnTo>
                <a:lnTo>
                  <a:pt x="96585" y="109816"/>
                </a:lnTo>
                <a:close/>
              </a:path>
            </a:pathLst>
          </a:custGeom>
          <a:solidFill>
            <a:srgbClr val="231F1F"/>
          </a:solidFill>
        </p:spPr>
        <p:txBody>
          <a:bodyPr wrap="square" lIns="0" tIns="0" rIns="0" bIns="0" rtlCol="0"/>
          <a:lstStyle/>
          <a:p>
            <a:endParaRPr sz="1272"/>
          </a:p>
        </p:txBody>
      </p:sp>
      <p:sp>
        <p:nvSpPr>
          <p:cNvPr id="14" name="object 14"/>
          <p:cNvSpPr/>
          <p:nvPr/>
        </p:nvSpPr>
        <p:spPr>
          <a:xfrm>
            <a:off x="8653008" y="3509899"/>
            <a:ext cx="71347" cy="243657"/>
          </a:xfrm>
          <a:custGeom>
            <a:avLst/>
            <a:gdLst/>
            <a:ahLst/>
            <a:cxnLst/>
            <a:rect l="l" t="t" r="r" b="b"/>
            <a:pathLst>
              <a:path w="100964" h="344804">
                <a:moveTo>
                  <a:pt x="48856" y="0"/>
                </a:moveTo>
                <a:lnTo>
                  <a:pt x="30293" y="4810"/>
                </a:lnTo>
                <a:lnTo>
                  <a:pt x="14712" y="17907"/>
                </a:lnTo>
                <a:lnTo>
                  <a:pt x="3990" y="37290"/>
                </a:lnTo>
                <a:lnTo>
                  <a:pt x="0" y="60960"/>
                </a:lnTo>
                <a:lnTo>
                  <a:pt x="1381" y="75489"/>
                </a:lnTo>
                <a:lnTo>
                  <a:pt x="5334" y="88850"/>
                </a:lnTo>
                <a:lnTo>
                  <a:pt x="11572" y="100481"/>
                </a:lnTo>
                <a:lnTo>
                  <a:pt x="19812" y="109816"/>
                </a:lnTo>
                <a:lnTo>
                  <a:pt x="11572" y="117748"/>
                </a:lnTo>
                <a:lnTo>
                  <a:pt x="5334" y="127546"/>
                </a:lnTo>
                <a:lnTo>
                  <a:pt x="1381" y="138791"/>
                </a:lnTo>
                <a:lnTo>
                  <a:pt x="0" y="151066"/>
                </a:lnTo>
                <a:lnTo>
                  <a:pt x="0" y="292988"/>
                </a:lnTo>
                <a:lnTo>
                  <a:pt x="4014" y="312658"/>
                </a:lnTo>
                <a:lnTo>
                  <a:pt x="14903" y="329184"/>
                </a:lnTo>
                <a:lnTo>
                  <a:pt x="30936" y="340566"/>
                </a:lnTo>
                <a:lnTo>
                  <a:pt x="50380" y="344805"/>
                </a:lnTo>
                <a:lnTo>
                  <a:pt x="69865" y="340566"/>
                </a:lnTo>
                <a:lnTo>
                  <a:pt x="85898" y="329184"/>
                </a:lnTo>
                <a:lnTo>
                  <a:pt x="96770" y="312658"/>
                </a:lnTo>
                <a:lnTo>
                  <a:pt x="100774" y="292988"/>
                </a:lnTo>
                <a:lnTo>
                  <a:pt x="100774" y="151066"/>
                </a:lnTo>
                <a:lnTo>
                  <a:pt x="99153" y="138791"/>
                </a:lnTo>
                <a:lnTo>
                  <a:pt x="94672" y="127546"/>
                </a:lnTo>
                <a:lnTo>
                  <a:pt x="87905" y="117748"/>
                </a:lnTo>
                <a:lnTo>
                  <a:pt x="79425" y="109816"/>
                </a:lnTo>
                <a:lnTo>
                  <a:pt x="87666" y="100481"/>
                </a:lnTo>
                <a:lnTo>
                  <a:pt x="93910" y="88850"/>
                </a:lnTo>
                <a:lnTo>
                  <a:pt x="97867" y="75489"/>
                </a:lnTo>
                <a:lnTo>
                  <a:pt x="99250" y="60960"/>
                </a:lnTo>
                <a:lnTo>
                  <a:pt x="95246" y="37290"/>
                </a:lnTo>
                <a:lnTo>
                  <a:pt x="84374" y="17907"/>
                </a:lnTo>
                <a:lnTo>
                  <a:pt x="68341" y="4810"/>
                </a:lnTo>
                <a:lnTo>
                  <a:pt x="48856" y="0"/>
                </a:lnTo>
                <a:close/>
              </a:path>
            </a:pathLst>
          </a:custGeom>
          <a:solidFill>
            <a:srgbClr val="C6C8CA"/>
          </a:solidFill>
        </p:spPr>
        <p:txBody>
          <a:bodyPr wrap="square" lIns="0" tIns="0" rIns="0" bIns="0" rtlCol="0"/>
          <a:lstStyle/>
          <a:p>
            <a:endParaRPr sz="1272"/>
          </a:p>
        </p:txBody>
      </p:sp>
      <p:sp>
        <p:nvSpPr>
          <p:cNvPr id="15" name="object 15"/>
          <p:cNvSpPr/>
          <p:nvPr/>
        </p:nvSpPr>
        <p:spPr>
          <a:xfrm>
            <a:off x="8648691" y="3506597"/>
            <a:ext cx="78975" cy="250388"/>
          </a:xfrm>
          <a:custGeom>
            <a:avLst/>
            <a:gdLst/>
            <a:ahLst/>
            <a:cxnLst/>
            <a:rect l="l" t="t" r="r" b="b"/>
            <a:pathLst>
              <a:path w="111760" h="354329">
                <a:moveTo>
                  <a:pt x="18546" y="114103"/>
                </a:moveTo>
                <a:lnTo>
                  <a:pt x="13507" y="118992"/>
                </a:lnTo>
                <a:lnTo>
                  <a:pt x="6291" y="129933"/>
                </a:lnTo>
                <a:lnTo>
                  <a:pt x="1644" y="142322"/>
                </a:lnTo>
                <a:lnTo>
                  <a:pt x="0" y="155740"/>
                </a:lnTo>
                <a:lnTo>
                  <a:pt x="0" y="297662"/>
                </a:lnTo>
                <a:lnTo>
                  <a:pt x="16763" y="337286"/>
                </a:lnTo>
                <a:lnTo>
                  <a:pt x="56489" y="354050"/>
                </a:lnTo>
                <a:lnTo>
                  <a:pt x="67624" y="352931"/>
                </a:lnTo>
                <a:lnTo>
                  <a:pt x="78062" y="349669"/>
                </a:lnTo>
                <a:lnTo>
                  <a:pt x="87645" y="344406"/>
                </a:lnTo>
                <a:lnTo>
                  <a:pt x="88877" y="343382"/>
                </a:lnTo>
                <a:lnTo>
                  <a:pt x="56489" y="343382"/>
                </a:lnTo>
                <a:lnTo>
                  <a:pt x="47415" y="342525"/>
                </a:lnTo>
                <a:lnTo>
                  <a:pt x="14676" y="315379"/>
                </a:lnTo>
                <a:lnTo>
                  <a:pt x="10680" y="297662"/>
                </a:lnTo>
                <a:lnTo>
                  <a:pt x="10680" y="155740"/>
                </a:lnTo>
                <a:lnTo>
                  <a:pt x="12037" y="144608"/>
                </a:lnTo>
                <a:lnTo>
                  <a:pt x="15830" y="134505"/>
                </a:lnTo>
                <a:lnTo>
                  <a:pt x="21642" y="125850"/>
                </a:lnTo>
                <a:lnTo>
                  <a:pt x="29057" y="119062"/>
                </a:lnTo>
                <a:lnTo>
                  <a:pt x="22860" y="119062"/>
                </a:lnTo>
                <a:lnTo>
                  <a:pt x="18546" y="114103"/>
                </a:lnTo>
                <a:close/>
              </a:path>
              <a:path w="111760" h="354329">
                <a:moveTo>
                  <a:pt x="85534" y="114490"/>
                </a:moveTo>
                <a:lnTo>
                  <a:pt x="82486" y="119062"/>
                </a:lnTo>
                <a:lnTo>
                  <a:pt x="89849" y="125850"/>
                </a:lnTo>
                <a:lnTo>
                  <a:pt x="95635" y="134505"/>
                </a:lnTo>
                <a:lnTo>
                  <a:pt x="99418" y="144608"/>
                </a:lnTo>
                <a:lnTo>
                  <a:pt x="100774" y="155740"/>
                </a:lnTo>
                <a:lnTo>
                  <a:pt x="100774" y="297662"/>
                </a:lnTo>
                <a:lnTo>
                  <a:pt x="81430" y="335667"/>
                </a:lnTo>
                <a:lnTo>
                  <a:pt x="56489" y="343382"/>
                </a:lnTo>
                <a:lnTo>
                  <a:pt x="88877" y="343382"/>
                </a:lnTo>
                <a:lnTo>
                  <a:pt x="110359" y="308783"/>
                </a:lnTo>
                <a:lnTo>
                  <a:pt x="111455" y="297662"/>
                </a:lnTo>
                <a:lnTo>
                  <a:pt x="111455" y="155740"/>
                </a:lnTo>
                <a:lnTo>
                  <a:pt x="109810" y="142322"/>
                </a:lnTo>
                <a:lnTo>
                  <a:pt x="105163" y="129933"/>
                </a:lnTo>
                <a:lnTo>
                  <a:pt x="97948" y="118992"/>
                </a:lnTo>
                <a:lnTo>
                  <a:pt x="96449" y="117538"/>
                </a:lnTo>
                <a:lnTo>
                  <a:pt x="88595" y="117538"/>
                </a:lnTo>
                <a:lnTo>
                  <a:pt x="85534" y="114490"/>
                </a:lnTo>
                <a:close/>
              </a:path>
              <a:path w="111760" h="354329">
                <a:moveTo>
                  <a:pt x="22860" y="109918"/>
                </a:moveTo>
                <a:lnTo>
                  <a:pt x="18546" y="114103"/>
                </a:lnTo>
                <a:lnTo>
                  <a:pt x="22860" y="119062"/>
                </a:lnTo>
                <a:lnTo>
                  <a:pt x="25920" y="114490"/>
                </a:lnTo>
                <a:lnTo>
                  <a:pt x="22860" y="109918"/>
                </a:lnTo>
                <a:close/>
              </a:path>
              <a:path w="111760" h="354329">
                <a:moveTo>
                  <a:pt x="30581" y="109918"/>
                </a:moveTo>
                <a:lnTo>
                  <a:pt x="22860" y="109918"/>
                </a:lnTo>
                <a:lnTo>
                  <a:pt x="25920" y="114490"/>
                </a:lnTo>
                <a:lnTo>
                  <a:pt x="22860" y="119062"/>
                </a:lnTo>
                <a:lnTo>
                  <a:pt x="29057" y="119062"/>
                </a:lnTo>
                <a:lnTo>
                  <a:pt x="32105" y="116014"/>
                </a:lnTo>
                <a:lnTo>
                  <a:pt x="32105" y="112966"/>
                </a:lnTo>
                <a:lnTo>
                  <a:pt x="30581" y="111442"/>
                </a:lnTo>
                <a:lnTo>
                  <a:pt x="30581" y="109918"/>
                </a:lnTo>
                <a:close/>
              </a:path>
              <a:path w="111760" h="354329">
                <a:moveTo>
                  <a:pt x="85661" y="10769"/>
                </a:moveTo>
                <a:lnTo>
                  <a:pt x="54965" y="10769"/>
                </a:lnTo>
                <a:lnTo>
                  <a:pt x="63825" y="11864"/>
                </a:lnTo>
                <a:lnTo>
                  <a:pt x="72123" y="14960"/>
                </a:lnTo>
                <a:lnTo>
                  <a:pt x="98419" y="54513"/>
                </a:lnTo>
                <a:lnTo>
                  <a:pt x="99250" y="65633"/>
                </a:lnTo>
                <a:lnTo>
                  <a:pt x="98133" y="79019"/>
                </a:lnTo>
                <a:lnTo>
                  <a:pt x="94873" y="91238"/>
                </a:lnTo>
                <a:lnTo>
                  <a:pt x="89611" y="101725"/>
                </a:lnTo>
                <a:lnTo>
                  <a:pt x="82486" y="109918"/>
                </a:lnTo>
                <a:lnTo>
                  <a:pt x="79438" y="112966"/>
                </a:lnTo>
                <a:lnTo>
                  <a:pt x="79438" y="116014"/>
                </a:lnTo>
                <a:lnTo>
                  <a:pt x="82486" y="119062"/>
                </a:lnTo>
                <a:lnTo>
                  <a:pt x="88595" y="109918"/>
                </a:lnTo>
                <a:lnTo>
                  <a:pt x="95377" y="109918"/>
                </a:lnTo>
                <a:lnTo>
                  <a:pt x="97710" y="107297"/>
                </a:lnTo>
                <a:lnTo>
                  <a:pt x="104401" y="95048"/>
                </a:lnTo>
                <a:lnTo>
                  <a:pt x="108524" y="81067"/>
                </a:lnTo>
                <a:lnTo>
                  <a:pt x="109931" y="65633"/>
                </a:lnTo>
                <a:lnTo>
                  <a:pt x="109050" y="52489"/>
                </a:lnTo>
                <a:lnTo>
                  <a:pt x="106311" y="40487"/>
                </a:lnTo>
                <a:lnTo>
                  <a:pt x="101573" y="29629"/>
                </a:lnTo>
                <a:lnTo>
                  <a:pt x="94691" y="19913"/>
                </a:lnTo>
                <a:lnTo>
                  <a:pt x="86978" y="11658"/>
                </a:lnTo>
                <a:lnTo>
                  <a:pt x="85661" y="10769"/>
                </a:lnTo>
                <a:close/>
              </a:path>
              <a:path w="111760" h="354329">
                <a:moveTo>
                  <a:pt x="88595" y="109918"/>
                </a:moveTo>
                <a:lnTo>
                  <a:pt x="85534" y="114490"/>
                </a:lnTo>
                <a:lnTo>
                  <a:pt x="88595" y="117538"/>
                </a:lnTo>
                <a:lnTo>
                  <a:pt x="92234" y="113449"/>
                </a:lnTo>
                <a:lnTo>
                  <a:pt x="88595" y="109918"/>
                </a:lnTo>
                <a:close/>
              </a:path>
              <a:path w="111760" h="354329">
                <a:moveTo>
                  <a:pt x="92234" y="113449"/>
                </a:moveTo>
                <a:lnTo>
                  <a:pt x="88595" y="117538"/>
                </a:lnTo>
                <a:lnTo>
                  <a:pt x="96449" y="117538"/>
                </a:lnTo>
                <a:lnTo>
                  <a:pt x="92234" y="113449"/>
                </a:lnTo>
                <a:close/>
              </a:path>
              <a:path w="111760" h="354329">
                <a:moveTo>
                  <a:pt x="54965" y="0"/>
                </a:moveTo>
                <a:lnTo>
                  <a:pt x="16763" y="19913"/>
                </a:lnTo>
                <a:lnTo>
                  <a:pt x="1524" y="65633"/>
                </a:lnTo>
                <a:lnTo>
                  <a:pt x="2930" y="81305"/>
                </a:lnTo>
                <a:lnTo>
                  <a:pt x="7053" y="95810"/>
                </a:lnTo>
                <a:lnTo>
                  <a:pt x="13745" y="108583"/>
                </a:lnTo>
                <a:lnTo>
                  <a:pt x="18546" y="114103"/>
                </a:lnTo>
                <a:lnTo>
                  <a:pt x="22860" y="109918"/>
                </a:lnTo>
                <a:lnTo>
                  <a:pt x="30581" y="109918"/>
                </a:lnTo>
                <a:lnTo>
                  <a:pt x="22523" y="101725"/>
                </a:lnTo>
                <a:lnTo>
                  <a:pt x="16783" y="91238"/>
                </a:lnTo>
                <a:lnTo>
                  <a:pt x="13347" y="79019"/>
                </a:lnTo>
                <a:lnTo>
                  <a:pt x="12204" y="65633"/>
                </a:lnTo>
                <a:lnTo>
                  <a:pt x="13036" y="54513"/>
                </a:lnTo>
                <a:lnTo>
                  <a:pt x="31568" y="19770"/>
                </a:lnTo>
                <a:lnTo>
                  <a:pt x="54965" y="10769"/>
                </a:lnTo>
                <a:lnTo>
                  <a:pt x="85661" y="10769"/>
                </a:lnTo>
                <a:lnTo>
                  <a:pt x="77681" y="5384"/>
                </a:lnTo>
                <a:lnTo>
                  <a:pt x="66957" y="1397"/>
                </a:lnTo>
                <a:lnTo>
                  <a:pt x="54965" y="0"/>
                </a:lnTo>
                <a:close/>
              </a:path>
              <a:path w="111760" h="354329">
                <a:moveTo>
                  <a:pt x="95377" y="109918"/>
                </a:moveTo>
                <a:lnTo>
                  <a:pt x="88595" y="109918"/>
                </a:lnTo>
                <a:lnTo>
                  <a:pt x="92234" y="113449"/>
                </a:lnTo>
                <a:lnTo>
                  <a:pt x="95377" y="109918"/>
                </a:lnTo>
                <a:close/>
              </a:path>
            </a:pathLst>
          </a:custGeom>
          <a:solidFill>
            <a:srgbClr val="231F1F"/>
          </a:solidFill>
        </p:spPr>
        <p:txBody>
          <a:bodyPr wrap="square" lIns="0" tIns="0" rIns="0" bIns="0" rtlCol="0"/>
          <a:lstStyle/>
          <a:p>
            <a:endParaRPr sz="1272"/>
          </a:p>
        </p:txBody>
      </p:sp>
      <p:sp>
        <p:nvSpPr>
          <p:cNvPr id="16" name="object 16"/>
          <p:cNvSpPr/>
          <p:nvPr/>
        </p:nvSpPr>
        <p:spPr>
          <a:xfrm>
            <a:off x="8628166" y="3238108"/>
            <a:ext cx="58334" cy="21987"/>
          </a:xfrm>
          <a:custGeom>
            <a:avLst/>
            <a:gdLst/>
            <a:ahLst/>
            <a:cxnLst/>
            <a:rect l="l" t="t" r="r" b="b"/>
            <a:pathLst>
              <a:path w="82550" h="31114">
                <a:moveTo>
                  <a:pt x="41249" y="0"/>
                </a:moveTo>
                <a:lnTo>
                  <a:pt x="25160" y="1096"/>
                </a:lnTo>
                <a:lnTo>
                  <a:pt x="12052" y="4202"/>
                </a:lnTo>
                <a:lnTo>
                  <a:pt x="3230" y="9038"/>
                </a:lnTo>
                <a:lnTo>
                  <a:pt x="0" y="15328"/>
                </a:lnTo>
                <a:lnTo>
                  <a:pt x="3230" y="20924"/>
                </a:lnTo>
                <a:lnTo>
                  <a:pt x="12052" y="25806"/>
                </a:lnTo>
                <a:lnTo>
                  <a:pt x="25160" y="29259"/>
                </a:lnTo>
                <a:lnTo>
                  <a:pt x="41249" y="30568"/>
                </a:lnTo>
                <a:lnTo>
                  <a:pt x="57374" y="29259"/>
                </a:lnTo>
                <a:lnTo>
                  <a:pt x="70473" y="25806"/>
                </a:lnTo>
                <a:lnTo>
                  <a:pt x="79270" y="20924"/>
                </a:lnTo>
                <a:lnTo>
                  <a:pt x="82486" y="15328"/>
                </a:lnTo>
                <a:lnTo>
                  <a:pt x="79270" y="9038"/>
                </a:lnTo>
                <a:lnTo>
                  <a:pt x="70473" y="4202"/>
                </a:lnTo>
                <a:lnTo>
                  <a:pt x="57374" y="1096"/>
                </a:lnTo>
                <a:lnTo>
                  <a:pt x="41249" y="0"/>
                </a:lnTo>
                <a:close/>
              </a:path>
            </a:pathLst>
          </a:custGeom>
          <a:solidFill>
            <a:srgbClr val="FFF001"/>
          </a:solidFill>
        </p:spPr>
        <p:txBody>
          <a:bodyPr wrap="square" lIns="0" tIns="0" rIns="0" bIns="0" rtlCol="0"/>
          <a:lstStyle/>
          <a:p>
            <a:endParaRPr sz="1272"/>
          </a:p>
        </p:txBody>
      </p:sp>
      <p:sp>
        <p:nvSpPr>
          <p:cNvPr id="17" name="object 17"/>
          <p:cNvSpPr/>
          <p:nvPr/>
        </p:nvSpPr>
        <p:spPr>
          <a:xfrm>
            <a:off x="8623859" y="3233800"/>
            <a:ext cx="67308" cy="30513"/>
          </a:xfrm>
          <a:custGeom>
            <a:avLst/>
            <a:gdLst/>
            <a:ahLst/>
            <a:cxnLst/>
            <a:rect l="l" t="t" r="r" b="b"/>
            <a:pathLst>
              <a:path w="95250" h="43179">
                <a:moveTo>
                  <a:pt x="56476" y="0"/>
                </a:moveTo>
                <a:lnTo>
                  <a:pt x="47345" y="0"/>
                </a:lnTo>
                <a:lnTo>
                  <a:pt x="38481" y="285"/>
                </a:lnTo>
                <a:lnTo>
                  <a:pt x="30194" y="1142"/>
                </a:lnTo>
                <a:lnTo>
                  <a:pt x="22478" y="2571"/>
                </a:lnTo>
                <a:lnTo>
                  <a:pt x="15328" y="4572"/>
                </a:lnTo>
                <a:lnTo>
                  <a:pt x="12293" y="6096"/>
                </a:lnTo>
                <a:lnTo>
                  <a:pt x="7620" y="7620"/>
                </a:lnTo>
                <a:lnTo>
                  <a:pt x="4572" y="10668"/>
                </a:lnTo>
                <a:lnTo>
                  <a:pt x="3048" y="13715"/>
                </a:lnTo>
                <a:lnTo>
                  <a:pt x="0" y="16763"/>
                </a:lnTo>
                <a:lnTo>
                  <a:pt x="0" y="25996"/>
                </a:lnTo>
                <a:lnTo>
                  <a:pt x="3048" y="29044"/>
                </a:lnTo>
                <a:lnTo>
                  <a:pt x="4572" y="32092"/>
                </a:lnTo>
                <a:lnTo>
                  <a:pt x="9144" y="35140"/>
                </a:lnTo>
                <a:lnTo>
                  <a:pt x="15328" y="38188"/>
                </a:lnTo>
                <a:lnTo>
                  <a:pt x="38188" y="42760"/>
                </a:lnTo>
                <a:lnTo>
                  <a:pt x="47345" y="42760"/>
                </a:lnTo>
                <a:lnTo>
                  <a:pt x="82486" y="35140"/>
                </a:lnTo>
                <a:lnTo>
                  <a:pt x="88582" y="32092"/>
                </a:lnTo>
                <a:lnTo>
                  <a:pt x="90106" y="30568"/>
                </a:lnTo>
                <a:lnTo>
                  <a:pt x="47345" y="30568"/>
                </a:lnTo>
                <a:lnTo>
                  <a:pt x="39410" y="30283"/>
                </a:lnTo>
                <a:lnTo>
                  <a:pt x="15328" y="22948"/>
                </a:lnTo>
                <a:lnTo>
                  <a:pt x="13804" y="22948"/>
                </a:lnTo>
                <a:lnTo>
                  <a:pt x="12293" y="21424"/>
                </a:lnTo>
                <a:lnTo>
                  <a:pt x="12293" y="19812"/>
                </a:lnTo>
                <a:lnTo>
                  <a:pt x="13804" y="19812"/>
                </a:lnTo>
                <a:lnTo>
                  <a:pt x="18376" y="16763"/>
                </a:lnTo>
                <a:lnTo>
                  <a:pt x="30581" y="13715"/>
                </a:lnTo>
                <a:lnTo>
                  <a:pt x="38188" y="12191"/>
                </a:lnTo>
                <a:lnTo>
                  <a:pt x="90106" y="12191"/>
                </a:lnTo>
                <a:lnTo>
                  <a:pt x="84010" y="6096"/>
                </a:lnTo>
                <a:lnTo>
                  <a:pt x="71818" y="3048"/>
                </a:lnTo>
                <a:lnTo>
                  <a:pt x="56476" y="0"/>
                </a:lnTo>
                <a:close/>
              </a:path>
              <a:path w="95250" h="43179">
                <a:moveTo>
                  <a:pt x="90106" y="12191"/>
                </a:moveTo>
                <a:lnTo>
                  <a:pt x="47345" y="12191"/>
                </a:lnTo>
                <a:lnTo>
                  <a:pt x="55045" y="12477"/>
                </a:lnTo>
                <a:lnTo>
                  <a:pt x="62053" y="13334"/>
                </a:lnTo>
                <a:lnTo>
                  <a:pt x="68207" y="14763"/>
                </a:lnTo>
                <a:lnTo>
                  <a:pt x="73342" y="16763"/>
                </a:lnTo>
                <a:lnTo>
                  <a:pt x="76390" y="16763"/>
                </a:lnTo>
                <a:lnTo>
                  <a:pt x="79438" y="18287"/>
                </a:lnTo>
                <a:lnTo>
                  <a:pt x="80962" y="19812"/>
                </a:lnTo>
                <a:lnTo>
                  <a:pt x="82486" y="21424"/>
                </a:lnTo>
                <a:lnTo>
                  <a:pt x="80962" y="21424"/>
                </a:lnTo>
                <a:lnTo>
                  <a:pt x="80962" y="22948"/>
                </a:lnTo>
                <a:lnTo>
                  <a:pt x="76390" y="25996"/>
                </a:lnTo>
                <a:lnTo>
                  <a:pt x="64198" y="29044"/>
                </a:lnTo>
                <a:lnTo>
                  <a:pt x="56476" y="30568"/>
                </a:lnTo>
                <a:lnTo>
                  <a:pt x="90106" y="30568"/>
                </a:lnTo>
                <a:lnTo>
                  <a:pt x="94678" y="25996"/>
                </a:lnTo>
                <a:lnTo>
                  <a:pt x="94678" y="16763"/>
                </a:lnTo>
                <a:lnTo>
                  <a:pt x="90106" y="12191"/>
                </a:lnTo>
                <a:close/>
              </a:path>
            </a:pathLst>
          </a:custGeom>
          <a:solidFill>
            <a:srgbClr val="231F1F"/>
          </a:solidFill>
        </p:spPr>
        <p:txBody>
          <a:bodyPr wrap="square" lIns="0" tIns="0" rIns="0" bIns="0" rtlCol="0"/>
          <a:lstStyle/>
          <a:p>
            <a:endParaRPr sz="1272"/>
          </a:p>
        </p:txBody>
      </p:sp>
      <p:sp>
        <p:nvSpPr>
          <p:cNvPr id="18" name="object 18"/>
          <p:cNvSpPr/>
          <p:nvPr/>
        </p:nvSpPr>
        <p:spPr>
          <a:xfrm>
            <a:off x="8743669" y="3156189"/>
            <a:ext cx="78077" cy="28270"/>
          </a:xfrm>
          <a:custGeom>
            <a:avLst/>
            <a:gdLst/>
            <a:ahLst/>
            <a:cxnLst/>
            <a:rect l="l" t="t" r="r" b="b"/>
            <a:pathLst>
              <a:path w="110489" h="40004">
                <a:moveTo>
                  <a:pt x="54965" y="0"/>
                </a:moveTo>
                <a:lnTo>
                  <a:pt x="33475" y="1381"/>
                </a:lnTo>
                <a:lnTo>
                  <a:pt x="16014" y="5333"/>
                </a:lnTo>
                <a:lnTo>
                  <a:pt x="4287" y="11572"/>
                </a:lnTo>
                <a:lnTo>
                  <a:pt x="0" y="19811"/>
                </a:lnTo>
                <a:lnTo>
                  <a:pt x="4287" y="27408"/>
                </a:lnTo>
                <a:lnTo>
                  <a:pt x="16014" y="33718"/>
                </a:lnTo>
                <a:lnTo>
                  <a:pt x="33475" y="38028"/>
                </a:lnTo>
                <a:lnTo>
                  <a:pt x="54965" y="39623"/>
                </a:lnTo>
                <a:lnTo>
                  <a:pt x="76405" y="38028"/>
                </a:lnTo>
                <a:lnTo>
                  <a:pt x="93867" y="33718"/>
                </a:lnTo>
                <a:lnTo>
                  <a:pt x="105616" y="27408"/>
                </a:lnTo>
                <a:lnTo>
                  <a:pt x="109918" y="19811"/>
                </a:lnTo>
                <a:lnTo>
                  <a:pt x="105616" y="11572"/>
                </a:lnTo>
                <a:lnTo>
                  <a:pt x="93867" y="5333"/>
                </a:lnTo>
                <a:lnTo>
                  <a:pt x="76405" y="1381"/>
                </a:lnTo>
                <a:lnTo>
                  <a:pt x="54965" y="0"/>
                </a:lnTo>
                <a:close/>
              </a:path>
            </a:pathLst>
          </a:custGeom>
          <a:solidFill>
            <a:srgbClr val="FFF001"/>
          </a:solidFill>
        </p:spPr>
        <p:txBody>
          <a:bodyPr wrap="square" lIns="0" tIns="0" rIns="0" bIns="0" rtlCol="0"/>
          <a:lstStyle/>
          <a:p>
            <a:endParaRPr sz="1272"/>
          </a:p>
        </p:txBody>
      </p:sp>
      <p:sp>
        <p:nvSpPr>
          <p:cNvPr id="19" name="object 19"/>
          <p:cNvSpPr/>
          <p:nvPr/>
        </p:nvSpPr>
        <p:spPr>
          <a:xfrm>
            <a:off x="8739298" y="3151881"/>
            <a:ext cx="86604" cy="36795"/>
          </a:xfrm>
          <a:custGeom>
            <a:avLst/>
            <a:gdLst/>
            <a:ahLst/>
            <a:cxnLst/>
            <a:rect l="l" t="t" r="r" b="b"/>
            <a:pathLst>
              <a:path w="122554" h="52070">
                <a:moveTo>
                  <a:pt x="61150" y="0"/>
                </a:moveTo>
                <a:lnTo>
                  <a:pt x="15328" y="7619"/>
                </a:lnTo>
                <a:lnTo>
                  <a:pt x="3136" y="16763"/>
                </a:lnTo>
                <a:lnTo>
                  <a:pt x="0" y="19812"/>
                </a:lnTo>
                <a:lnTo>
                  <a:pt x="0" y="30479"/>
                </a:lnTo>
                <a:lnTo>
                  <a:pt x="3136" y="35051"/>
                </a:lnTo>
                <a:lnTo>
                  <a:pt x="43916" y="50863"/>
                </a:lnTo>
                <a:lnTo>
                  <a:pt x="61150" y="51815"/>
                </a:lnTo>
                <a:lnTo>
                  <a:pt x="72501" y="51292"/>
                </a:lnTo>
                <a:lnTo>
                  <a:pt x="113817" y="39624"/>
                </a:lnTo>
                <a:lnTo>
                  <a:pt x="61150" y="39624"/>
                </a:lnTo>
                <a:lnTo>
                  <a:pt x="50233" y="39314"/>
                </a:lnTo>
                <a:lnTo>
                  <a:pt x="40487" y="38290"/>
                </a:lnTo>
                <a:lnTo>
                  <a:pt x="31903" y="36409"/>
                </a:lnTo>
                <a:lnTo>
                  <a:pt x="24472" y="33527"/>
                </a:lnTo>
                <a:lnTo>
                  <a:pt x="19900" y="32003"/>
                </a:lnTo>
                <a:lnTo>
                  <a:pt x="13804" y="28955"/>
                </a:lnTo>
                <a:lnTo>
                  <a:pt x="12280" y="27431"/>
                </a:lnTo>
                <a:lnTo>
                  <a:pt x="12280" y="24384"/>
                </a:lnTo>
                <a:lnTo>
                  <a:pt x="16852" y="19812"/>
                </a:lnTo>
                <a:lnTo>
                  <a:pt x="22948" y="16763"/>
                </a:lnTo>
                <a:lnTo>
                  <a:pt x="32092" y="15239"/>
                </a:lnTo>
                <a:lnTo>
                  <a:pt x="38333" y="13477"/>
                </a:lnTo>
                <a:lnTo>
                  <a:pt x="45440" y="12572"/>
                </a:lnTo>
                <a:lnTo>
                  <a:pt x="53138" y="12239"/>
                </a:lnTo>
                <a:lnTo>
                  <a:pt x="114071" y="12191"/>
                </a:lnTo>
                <a:lnTo>
                  <a:pt x="110007" y="9143"/>
                </a:lnTo>
                <a:lnTo>
                  <a:pt x="102298" y="4572"/>
                </a:lnTo>
                <a:lnTo>
                  <a:pt x="93141" y="3048"/>
                </a:lnTo>
                <a:lnTo>
                  <a:pt x="86003" y="1285"/>
                </a:lnTo>
                <a:lnTo>
                  <a:pt x="78289" y="380"/>
                </a:lnTo>
                <a:lnTo>
                  <a:pt x="70003" y="47"/>
                </a:lnTo>
                <a:lnTo>
                  <a:pt x="61150" y="0"/>
                </a:lnTo>
                <a:close/>
              </a:path>
              <a:path w="122554" h="52070">
                <a:moveTo>
                  <a:pt x="114071" y="12191"/>
                </a:moveTo>
                <a:lnTo>
                  <a:pt x="61150" y="12191"/>
                </a:lnTo>
                <a:lnTo>
                  <a:pt x="72001" y="12477"/>
                </a:lnTo>
                <a:lnTo>
                  <a:pt x="81714" y="13334"/>
                </a:lnTo>
                <a:lnTo>
                  <a:pt x="90289" y="14763"/>
                </a:lnTo>
                <a:lnTo>
                  <a:pt x="97726" y="16763"/>
                </a:lnTo>
                <a:lnTo>
                  <a:pt x="102298" y="18287"/>
                </a:lnTo>
                <a:lnTo>
                  <a:pt x="105346" y="21336"/>
                </a:lnTo>
                <a:lnTo>
                  <a:pt x="108483" y="22860"/>
                </a:lnTo>
                <a:lnTo>
                  <a:pt x="110007" y="24384"/>
                </a:lnTo>
                <a:lnTo>
                  <a:pt x="110007" y="27431"/>
                </a:lnTo>
                <a:lnTo>
                  <a:pt x="108483" y="28955"/>
                </a:lnTo>
                <a:lnTo>
                  <a:pt x="105346" y="32003"/>
                </a:lnTo>
                <a:lnTo>
                  <a:pt x="99250" y="35051"/>
                </a:lnTo>
                <a:lnTo>
                  <a:pt x="90093" y="36575"/>
                </a:lnTo>
                <a:lnTo>
                  <a:pt x="83860" y="37695"/>
                </a:lnTo>
                <a:lnTo>
                  <a:pt x="76765" y="38671"/>
                </a:lnTo>
                <a:lnTo>
                  <a:pt x="69098" y="39362"/>
                </a:lnTo>
                <a:lnTo>
                  <a:pt x="61150" y="39624"/>
                </a:lnTo>
                <a:lnTo>
                  <a:pt x="113817" y="39624"/>
                </a:lnTo>
                <a:lnTo>
                  <a:pt x="116103" y="38100"/>
                </a:lnTo>
                <a:lnTo>
                  <a:pt x="119151" y="35051"/>
                </a:lnTo>
                <a:lnTo>
                  <a:pt x="122199" y="30479"/>
                </a:lnTo>
                <a:lnTo>
                  <a:pt x="122199" y="19812"/>
                </a:lnTo>
                <a:lnTo>
                  <a:pt x="116103" y="13715"/>
                </a:lnTo>
                <a:lnTo>
                  <a:pt x="114071" y="12191"/>
                </a:lnTo>
                <a:close/>
              </a:path>
            </a:pathLst>
          </a:custGeom>
          <a:solidFill>
            <a:srgbClr val="231F1F"/>
          </a:solidFill>
        </p:spPr>
        <p:txBody>
          <a:bodyPr wrap="square" lIns="0" tIns="0" rIns="0" bIns="0" rtlCol="0"/>
          <a:lstStyle/>
          <a:p>
            <a:endParaRPr sz="1272"/>
          </a:p>
        </p:txBody>
      </p:sp>
      <p:sp>
        <p:nvSpPr>
          <p:cNvPr id="20" name="object 20"/>
          <p:cNvSpPr/>
          <p:nvPr/>
        </p:nvSpPr>
        <p:spPr>
          <a:xfrm>
            <a:off x="8882799" y="3044053"/>
            <a:ext cx="110045" cy="45231"/>
          </a:xfrm>
          <a:prstGeom prst="rect">
            <a:avLst/>
          </a:prstGeom>
          <a:blipFill>
            <a:blip r:embed="rId2" cstate="print"/>
            <a:stretch>
              <a:fillRect/>
            </a:stretch>
          </a:blipFill>
        </p:spPr>
        <p:txBody>
          <a:bodyPr wrap="square" lIns="0" tIns="0" rIns="0" bIns="0" rtlCol="0"/>
          <a:lstStyle/>
          <a:p>
            <a:endParaRPr sz="1272"/>
          </a:p>
        </p:txBody>
      </p:sp>
      <p:sp>
        <p:nvSpPr>
          <p:cNvPr id="21" name="object 21"/>
          <p:cNvSpPr/>
          <p:nvPr/>
        </p:nvSpPr>
        <p:spPr>
          <a:xfrm>
            <a:off x="9054364" y="2955609"/>
            <a:ext cx="153193" cy="60380"/>
          </a:xfrm>
          <a:prstGeom prst="rect">
            <a:avLst/>
          </a:prstGeom>
          <a:blipFill>
            <a:blip r:embed="rId3" cstate="print"/>
            <a:stretch>
              <a:fillRect/>
            </a:stretch>
          </a:blipFill>
        </p:spPr>
        <p:txBody>
          <a:bodyPr wrap="square" lIns="0" tIns="0" rIns="0" bIns="0" rtlCol="0"/>
          <a:lstStyle/>
          <a:p>
            <a:endParaRPr sz="1272"/>
          </a:p>
        </p:txBody>
      </p:sp>
      <p:sp>
        <p:nvSpPr>
          <p:cNvPr id="22" name="object 22"/>
          <p:cNvSpPr/>
          <p:nvPr/>
        </p:nvSpPr>
        <p:spPr>
          <a:xfrm>
            <a:off x="6066881" y="4668009"/>
            <a:ext cx="16154" cy="12116"/>
          </a:xfrm>
          <a:custGeom>
            <a:avLst/>
            <a:gdLst/>
            <a:ahLst/>
            <a:cxnLst/>
            <a:rect l="l" t="t" r="r" b="b"/>
            <a:pathLst>
              <a:path w="22859" h="17145">
                <a:moveTo>
                  <a:pt x="18288" y="0"/>
                </a:moveTo>
                <a:lnTo>
                  <a:pt x="4571" y="0"/>
                </a:lnTo>
                <a:lnTo>
                  <a:pt x="0" y="4572"/>
                </a:lnTo>
                <a:lnTo>
                  <a:pt x="0" y="12192"/>
                </a:lnTo>
                <a:lnTo>
                  <a:pt x="4571" y="16763"/>
                </a:lnTo>
                <a:lnTo>
                  <a:pt x="7620" y="16763"/>
                </a:lnTo>
                <a:lnTo>
                  <a:pt x="9144" y="15239"/>
                </a:lnTo>
                <a:lnTo>
                  <a:pt x="18288" y="12192"/>
                </a:lnTo>
                <a:lnTo>
                  <a:pt x="7620" y="12192"/>
                </a:lnTo>
                <a:lnTo>
                  <a:pt x="7620" y="10668"/>
                </a:lnTo>
                <a:lnTo>
                  <a:pt x="4571" y="4572"/>
                </a:lnTo>
                <a:lnTo>
                  <a:pt x="13716" y="1524"/>
                </a:lnTo>
                <a:lnTo>
                  <a:pt x="19812" y="1524"/>
                </a:lnTo>
                <a:lnTo>
                  <a:pt x="18288" y="0"/>
                </a:lnTo>
                <a:close/>
              </a:path>
              <a:path w="22859" h="17145">
                <a:moveTo>
                  <a:pt x="13716" y="6095"/>
                </a:moveTo>
                <a:lnTo>
                  <a:pt x="7620" y="6095"/>
                </a:lnTo>
                <a:lnTo>
                  <a:pt x="7620" y="12192"/>
                </a:lnTo>
                <a:lnTo>
                  <a:pt x="15227" y="12192"/>
                </a:lnTo>
                <a:lnTo>
                  <a:pt x="15227" y="10668"/>
                </a:lnTo>
                <a:lnTo>
                  <a:pt x="13716" y="10668"/>
                </a:lnTo>
                <a:lnTo>
                  <a:pt x="13716" y="6095"/>
                </a:lnTo>
                <a:close/>
              </a:path>
              <a:path w="22859" h="17145">
                <a:moveTo>
                  <a:pt x="19812" y="1524"/>
                </a:moveTo>
                <a:lnTo>
                  <a:pt x="13716" y="1524"/>
                </a:lnTo>
                <a:lnTo>
                  <a:pt x="15227" y="6095"/>
                </a:lnTo>
                <a:lnTo>
                  <a:pt x="15227" y="12192"/>
                </a:lnTo>
                <a:lnTo>
                  <a:pt x="18288" y="12192"/>
                </a:lnTo>
                <a:lnTo>
                  <a:pt x="21336" y="10668"/>
                </a:lnTo>
                <a:lnTo>
                  <a:pt x="22860" y="7619"/>
                </a:lnTo>
                <a:lnTo>
                  <a:pt x="21336" y="4572"/>
                </a:lnTo>
                <a:lnTo>
                  <a:pt x="21336" y="3048"/>
                </a:lnTo>
                <a:lnTo>
                  <a:pt x="19812" y="1524"/>
                </a:lnTo>
                <a:close/>
              </a:path>
              <a:path w="22859" h="17145">
                <a:moveTo>
                  <a:pt x="13716" y="1524"/>
                </a:moveTo>
                <a:lnTo>
                  <a:pt x="4571" y="4572"/>
                </a:lnTo>
                <a:lnTo>
                  <a:pt x="7620" y="10668"/>
                </a:lnTo>
                <a:lnTo>
                  <a:pt x="7620" y="6095"/>
                </a:lnTo>
                <a:lnTo>
                  <a:pt x="15227" y="6095"/>
                </a:lnTo>
                <a:lnTo>
                  <a:pt x="13716" y="1524"/>
                </a:lnTo>
                <a:close/>
              </a:path>
              <a:path w="22859" h="17145">
                <a:moveTo>
                  <a:pt x="15227" y="6095"/>
                </a:moveTo>
                <a:lnTo>
                  <a:pt x="13716" y="6095"/>
                </a:lnTo>
                <a:lnTo>
                  <a:pt x="13716" y="10668"/>
                </a:lnTo>
                <a:lnTo>
                  <a:pt x="15227" y="10668"/>
                </a:lnTo>
                <a:lnTo>
                  <a:pt x="15227" y="6095"/>
                </a:lnTo>
                <a:close/>
              </a:path>
            </a:pathLst>
          </a:custGeom>
          <a:solidFill>
            <a:srgbClr val="231F1F"/>
          </a:solidFill>
        </p:spPr>
        <p:txBody>
          <a:bodyPr wrap="square" lIns="0" tIns="0" rIns="0" bIns="0" rtlCol="0"/>
          <a:lstStyle/>
          <a:p>
            <a:endParaRPr sz="1272"/>
          </a:p>
        </p:txBody>
      </p:sp>
      <p:sp>
        <p:nvSpPr>
          <p:cNvPr id="23" name="object 23"/>
          <p:cNvSpPr/>
          <p:nvPr/>
        </p:nvSpPr>
        <p:spPr>
          <a:xfrm>
            <a:off x="6077642" y="4370371"/>
            <a:ext cx="2776251" cy="301991"/>
          </a:xfrm>
          <a:custGeom>
            <a:avLst/>
            <a:gdLst/>
            <a:ahLst/>
            <a:cxnLst/>
            <a:rect l="l" t="t" r="r" b="b"/>
            <a:pathLst>
              <a:path w="3928745" h="427354">
                <a:moveTo>
                  <a:pt x="3496348" y="0"/>
                </a:moveTo>
                <a:lnTo>
                  <a:pt x="949655" y="0"/>
                </a:lnTo>
                <a:lnTo>
                  <a:pt x="0" y="427291"/>
                </a:lnTo>
                <a:lnTo>
                  <a:pt x="3928503" y="427291"/>
                </a:lnTo>
                <a:lnTo>
                  <a:pt x="3496348" y="0"/>
                </a:lnTo>
                <a:close/>
              </a:path>
            </a:pathLst>
          </a:custGeom>
          <a:solidFill>
            <a:srgbClr val="FBDDE1"/>
          </a:solidFill>
        </p:spPr>
        <p:txBody>
          <a:bodyPr wrap="square" lIns="0" tIns="0" rIns="0" bIns="0" rtlCol="0"/>
          <a:lstStyle/>
          <a:p>
            <a:endParaRPr sz="1272"/>
          </a:p>
        </p:txBody>
      </p:sp>
      <p:sp>
        <p:nvSpPr>
          <p:cNvPr id="24" name="object 24"/>
          <p:cNvSpPr/>
          <p:nvPr/>
        </p:nvSpPr>
        <p:spPr>
          <a:xfrm>
            <a:off x="6073343" y="4366064"/>
            <a:ext cx="2784777" cy="310965"/>
          </a:xfrm>
          <a:custGeom>
            <a:avLst/>
            <a:gdLst/>
            <a:ahLst/>
            <a:cxnLst/>
            <a:rect l="l" t="t" r="r" b="b"/>
            <a:pathLst>
              <a:path w="3940810" h="440054">
                <a:moveTo>
                  <a:pt x="3505479" y="0"/>
                </a:moveTo>
                <a:lnTo>
                  <a:pt x="954214" y="0"/>
                </a:lnTo>
                <a:lnTo>
                  <a:pt x="4571" y="428815"/>
                </a:lnTo>
                <a:lnTo>
                  <a:pt x="1511" y="428815"/>
                </a:lnTo>
                <a:lnTo>
                  <a:pt x="0" y="431863"/>
                </a:lnTo>
                <a:lnTo>
                  <a:pt x="0" y="434911"/>
                </a:lnTo>
                <a:lnTo>
                  <a:pt x="1511" y="437959"/>
                </a:lnTo>
                <a:lnTo>
                  <a:pt x="3047" y="439483"/>
                </a:lnTo>
                <a:lnTo>
                  <a:pt x="3936111" y="439483"/>
                </a:lnTo>
                <a:lnTo>
                  <a:pt x="3939159" y="437959"/>
                </a:lnTo>
                <a:lnTo>
                  <a:pt x="3929913" y="437959"/>
                </a:lnTo>
                <a:lnTo>
                  <a:pt x="3919126" y="427291"/>
                </a:lnTo>
                <a:lnTo>
                  <a:pt x="35051" y="427291"/>
                </a:lnTo>
                <a:lnTo>
                  <a:pt x="957262" y="12191"/>
                </a:lnTo>
                <a:lnTo>
                  <a:pt x="3517809" y="12191"/>
                </a:lnTo>
                <a:lnTo>
                  <a:pt x="3505479" y="0"/>
                </a:lnTo>
                <a:close/>
              </a:path>
              <a:path w="3940810" h="440054">
                <a:moveTo>
                  <a:pt x="3517809" y="12191"/>
                </a:moveTo>
                <a:lnTo>
                  <a:pt x="3499383" y="12191"/>
                </a:lnTo>
                <a:lnTo>
                  <a:pt x="3929913" y="437959"/>
                </a:lnTo>
                <a:lnTo>
                  <a:pt x="3934587" y="433387"/>
                </a:lnTo>
                <a:lnTo>
                  <a:pt x="3934587" y="427291"/>
                </a:lnTo>
                <a:lnTo>
                  <a:pt x="3937617" y="427291"/>
                </a:lnTo>
                <a:lnTo>
                  <a:pt x="3517809" y="12191"/>
                </a:lnTo>
                <a:close/>
              </a:path>
              <a:path w="3940810" h="440054">
                <a:moveTo>
                  <a:pt x="3939159" y="428815"/>
                </a:moveTo>
                <a:lnTo>
                  <a:pt x="3934587" y="433387"/>
                </a:lnTo>
                <a:lnTo>
                  <a:pt x="3929913" y="437959"/>
                </a:lnTo>
                <a:lnTo>
                  <a:pt x="3939159" y="437959"/>
                </a:lnTo>
                <a:lnTo>
                  <a:pt x="3940683" y="436435"/>
                </a:lnTo>
                <a:lnTo>
                  <a:pt x="3940683" y="430339"/>
                </a:lnTo>
                <a:lnTo>
                  <a:pt x="3939159" y="428815"/>
                </a:lnTo>
                <a:close/>
              </a:path>
              <a:path w="3940810" h="440054">
                <a:moveTo>
                  <a:pt x="3937617" y="427291"/>
                </a:moveTo>
                <a:lnTo>
                  <a:pt x="3934587" y="427291"/>
                </a:lnTo>
                <a:lnTo>
                  <a:pt x="3934587" y="433387"/>
                </a:lnTo>
                <a:lnTo>
                  <a:pt x="3939159" y="428815"/>
                </a:lnTo>
                <a:lnTo>
                  <a:pt x="3937617" y="427291"/>
                </a:lnTo>
                <a:close/>
              </a:path>
            </a:pathLst>
          </a:custGeom>
          <a:solidFill>
            <a:srgbClr val="231F1F"/>
          </a:solidFill>
        </p:spPr>
        <p:txBody>
          <a:bodyPr wrap="square" lIns="0" tIns="0" rIns="0" bIns="0" rtlCol="0"/>
          <a:lstStyle/>
          <a:p>
            <a:endParaRPr sz="1272"/>
          </a:p>
        </p:txBody>
      </p:sp>
      <p:sp>
        <p:nvSpPr>
          <p:cNvPr id="25" name="object 25"/>
          <p:cNvSpPr/>
          <p:nvPr/>
        </p:nvSpPr>
        <p:spPr>
          <a:xfrm>
            <a:off x="6072266" y="2857474"/>
            <a:ext cx="676675" cy="1815086"/>
          </a:xfrm>
          <a:custGeom>
            <a:avLst/>
            <a:gdLst/>
            <a:ahLst/>
            <a:cxnLst/>
            <a:rect l="l" t="t" r="r" b="b"/>
            <a:pathLst>
              <a:path w="957580" h="2568575">
                <a:moveTo>
                  <a:pt x="0" y="0"/>
                </a:moveTo>
                <a:lnTo>
                  <a:pt x="0" y="2568232"/>
                </a:lnTo>
                <a:lnTo>
                  <a:pt x="7607" y="2568232"/>
                </a:lnTo>
                <a:lnTo>
                  <a:pt x="957262" y="2140940"/>
                </a:lnTo>
                <a:lnTo>
                  <a:pt x="957262" y="392150"/>
                </a:lnTo>
                <a:lnTo>
                  <a:pt x="955738" y="387578"/>
                </a:lnTo>
                <a:lnTo>
                  <a:pt x="0" y="0"/>
                </a:lnTo>
                <a:close/>
              </a:path>
            </a:pathLst>
          </a:custGeom>
          <a:solidFill>
            <a:srgbClr val="FFFFFF"/>
          </a:solidFill>
        </p:spPr>
        <p:txBody>
          <a:bodyPr wrap="square" lIns="0" tIns="0" rIns="0" bIns="0" rtlCol="0"/>
          <a:lstStyle/>
          <a:p>
            <a:endParaRPr sz="1272"/>
          </a:p>
        </p:txBody>
      </p:sp>
      <p:sp>
        <p:nvSpPr>
          <p:cNvPr id="26" name="object 26"/>
          <p:cNvSpPr/>
          <p:nvPr/>
        </p:nvSpPr>
        <p:spPr>
          <a:xfrm>
            <a:off x="6066881" y="2853166"/>
            <a:ext cx="686547" cy="1823611"/>
          </a:xfrm>
          <a:custGeom>
            <a:avLst/>
            <a:gdLst/>
            <a:ahLst/>
            <a:cxnLst/>
            <a:rect l="l" t="t" r="r" b="b"/>
            <a:pathLst>
              <a:path w="971550" h="2580640">
                <a:moveTo>
                  <a:pt x="7620" y="0"/>
                </a:moveTo>
                <a:lnTo>
                  <a:pt x="4571" y="0"/>
                </a:lnTo>
                <a:lnTo>
                  <a:pt x="0" y="4572"/>
                </a:lnTo>
                <a:lnTo>
                  <a:pt x="0" y="2575852"/>
                </a:lnTo>
                <a:lnTo>
                  <a:pt x="3048" y="2578900"/>
                </a:lnTo>
                <a:lnTo>
                  <a:pt x="3048" y="2580424"/>
                </a:lnTo>
                <a:lnTo>
                  <a:pt x="18288" y="2580424"/>
                </a:lnTo>
                <a:lnTo>
                  <a:pt x="45288" y="2568232"/>
                </a:lnTo>
                <a:lnTo>
                  <a:pt x="13716" y="2568232"/>
                </a:lnTo>
                <a:lnTo>
                  <a:pt x="13716" y="15239"/>
                </a:lnTo>
                <a:lnTo>
                  <a:pt x="42966" y="15239"/>
                </a:lnTo>
                <a:lnTo>
                  <a:pt x="9144" y="1524"/>
                </a:lnTo>
                <a:lnTo>
                  <a:pt x="7620" y="0"/>
                </a:lnTo>
                <a:close/>
              </a:path>
              <a:path w="971550" h="2580640">
                <a:moveTo>
                  <a:pt x="966406" y="389102"/>
                </a:moveTo>
                <a:lnTo>
                  <a:pt x="964882" y="389102"/>
                </a:lnTo>
                <a:lnTo>
                  <a:pt x="963358" y="393674"/>
                </a:lnTo>
                <a:lnTo>
                  <a:pt x="960297" y="399770"/>
                </a:lnTo>
                <a:lnTo>
                  <a:pt x="958786" y="399770"/>
                </a:lnTo>
                <a:lnTo>
                  <a:pt x="958786" y="2142464"/>
                </a:lnTo>
                <a:lnTo>
                  <a:pt x="15227" y="2568232"/>
                </a:lnTo>
                <a:lnTo>
                  <a:pt x="45288" y="2568232"/>
                </a:lnTo>
                <a:lnTo>
                  <a:pt x="967930" y="2151608"/>
                </a:lnTo>
                <a:lnTo>
                  <a:pt x="969454" y="2151608"/>
                </a:lnTo>
                <a:lnTo>
                  <a:pt x="970965" y="2148560"/>
                </a:lnTo>
                <a:lnTo>
                  <a:pt x="970965" y="399770"/>
                </a:lnTo>
                <a:lnTo>
                  <a:pt x="960297" y="399770"/>
                </a:lnTo>
                <a:lnTo>
                  <a:pt x="957752" y="398736"/>
                </a:lnTo>
                <a:lnTo>
                  <a:pt x="970965" y="398736"/>
                </a:lnTo>
                <a:lnTo>
                  <a:pt x="970965" y="395198"/>
                </a:lnTo>
                <a:lnTo>
                  <a:pt x="967930" y="390626"/>
                </a:lnTo>
                <a:lnTo>
                  <a:pt x="966406" y="389102"/>
                </a:lnTo>
                <a:close/>
              </a:path>
              <a:path w="971550" h="2580640">
                <a:moveTo>
                  <a:pt x="963358" y="393674"/>
                </a:moveTo>
                <a:lnTo>
                  <a:pt x="957262" y="398246"/>
                </a:lnTo>
                <a:lnTo>
                  <a:pt x="957752" y="398736"/>
                </a:lnTo>
                <a:lnTo>
                  <a:pt x="960297" y="399770"/>
                </a:lnTo>
                <a:lnTo>
                  <a:pt x="963358" y="393674"/>
                </a:lnTo>
                <a:close/>
              </a:path>
              <a:path w="971550" h="2580640">
                <a:moveTo>
                  <a:pt x="42966" y="15239"/>
                </a:moveTo>
                <a:lnTo>
                  <a:pt x="13716" y="15239"/>
                </a:lnTo>
                <a:lnTo>
                  <a:pt x="957752" y="398736"/>
                </a:lnTo>
                <a:lnTo>
                  <a:pt x="957262" y="398246"/>
                </a:lnTo>
                <a:lnTo>
                  <a:pt x="963358" y="393674"/>
                </a:lnTo>
                <a:lnTo>
                  <a:pt x="964882" y="389102"/>
                </a:lnTo>
                <a:lnTo>
                  <a:pt x="42966" y="15239"/>
                </a:lnTo>
                <a:close/>
              </a:path>
            </a:pathLst>
          </a:custGeom>
          <a:solidFill>
            <a:srgbClr val="231F1F"/>
          </a:solidFill>
        </p:spPr>
        <p:txBody>
          <a:bodyPr wrap="square" lIns="0" tIns="0" rIns="0" bIns="0" rtlCol="0"/>
          <a:lstStyle/>
          <a:p>
            <a:endParaRPr sz="1272"/>
          </a:p>
        </p:txBody>
      </p:sp>
      <p:sp>
        <p:nvSpPr>
          <p:cNvPr id="27" name="object 27"/>
          <p:cNvSpPr/>
          <p:nvPr/>
        </p:nvSpPr>
        <p:spPr>
          <a:xfrm>
            <a:off x="6748644" y="3131554"/>
            <a:ext cx="1799829" cy="1238476"/>
          </a:xfrm>
          <a:custGeom>
            <a:avLst/>
            <a:gdLst/>
            <a:ahLst/>
            <a:cxnLst/>
            <a:rect l="l" t="t" r="r" b="b"/>
            <a:pathLst>
              <a:path w="2546985" h="1752600">
                <a:moveTo>
                  <a:pt x="0" y="1752600"/>
                </a:moveTo>
                <a:lnTo>
                  <a:pt x="2546604" y="1752600"/>
                </a:lnTo>
                <a:lnTo>
                  <a:pt x="2546604" y="0"/>
                </a:lnTo>
                <a:lnTo>
                  <a:pt x="0" y="0"/>
                </a:lnTo>
                <a:lnTo>
                  <a:pt x="0" y="1752600"/>
                </a:lnTo>
                <a:close/>
              </a:path>
            </a:pathLst>
          </a:custGeom>
          <a:solidFill>
            <a:srgbClr val="FFFFFF"/>
          </a:solidFill>
        </p:spPr>
        <p:txBody>
          <a:bodyPr wrap="square" lIns="0" tIns="0" rIns="0" bIns="0" rtlCol="0"/>
          <a:lstStyle/>
          <a:p>
            <a:endParaRPr sz="1272"/>
          </a:p>
        </p:txBody>
      </p:sp>
      <p:sp>
        <p:nvSpPr>
          <p:cNvPr id="28" name="object 28"/>
          <p:cNvSpPr/>
          <p:nvPr/>
        </p:nvSpPr>
        <p:spPr>
          <a:xfrm>
            <a:off x="6744408" y="3127049"/>
            <a:ext cx="1808355" cy="1247899"/>
          </a:xfrm>
          <a:custGeom>
            <a:avLst/>
            <a:gdLst/>
            <a:ahLst/>
            <a:cxnLst/>
            <a:rect l="l" t="t" r="r" b="b"/>
            <a:pathLst>
              <a:path w="2559050" h="1765934">
                <a:moveTo>
                  <a:pt x="2554312" y="0"/>
                </a:moveTo>
                <a:lnTo>
                  <a:pt x="4572" y="0"/>
                </a:lnTo>
                <a:lnTo>
                  <a:pt x="3035" y="1524"/>
                </a:lnTo>
                <a:lnTo>
                  <a:pt x="3035" y="3048"/>
                </a:lnTo>
                <a:lnTo>
                  <a:pt x="1511" y="3048"/>
                </a:lnTo>
                <a:lnTo>
                  <a:pt x="0" y="4572"/>
                </a:lnTo>
                <a:lnTo>
                  <a:pt x="0" y="1760981"/>
                </a:lnTo>
                <a:lnTo>
                  <a:pt x="4572" y="1765553"/>
                </a:lnTo>
                <a:lnTo>
                  <a:pt x="2554312" y="1765553"/>
                </a:lnTo>
                <a:lnTo>
                  <a:pt x="2555836" y="1764029"/>
                </a:lnTo>
                <a:lnTo>
                  <a:pt x="2557360" y="1764029"/>
                </a:lnTo>
                <a:lnTo>
                  <a:pt x="2557360" y="1762505"/>
                </a:lnTo>
                <a:lnTo>
                  <a:pt x="2558884" y="1760981"/>
                </a:lnTo>
                <a:lnTo>
                  <a:pt x="2558884" y="1753362"/>
                </a:lnTo>
                <a:lnTo>
                  <a:pt x="12179" y="1753362"/>
                </a:lnTo>
                <a:lnTo>
                  <a:pt x="12179" y="12191"/>
                </a:lnTo>
                <a:lnTo>
                  <a:pt x="6095" y="12191"/>
                </a:lnTo>
                <a:lnTo>
                  <a:pt x="6095" y="6095"/>
                </a:lnTo>
                <a:lnTo>
                  <a:pt x="2558884" y="6095"/>
                </a:lnTo>
                <a:lnTo>
                  <a:pt x="2558884" y="4572"/>
                </a:lnTo>
                <a:lnTo>
                  <a:pt x="2554312" y="0"/>
                </a:lnTo>
                <a:close/>
              </a:path>
              <a:path w="2559050" h="1765934">
                <a:moveTo>
                  <a:pt x="2558884" y="6095"/>
                </a:moveTo>
                <a:lnTo>
                  <a:pt x="12179" y="6095"/>
                </a:lnTo>
                <a:lnTo>
                  <a:pt x="12179" y="12191"/>
                </a:lnTo>
                <a:lnTo>
                  <a:pt x="2546692" y="12191"/>
                </a:lnTo>
                <a:lnTo>
                  <a:pt x="2546692" y="1753362"/>
                </a:lnTo>
                <a:lnTo>
                  <a:pt x="2558884" y="1753362"/>
                </a:lnTo>
                <a:lnTo>
                  <a:pt x="2558884" y="6095"/>
                </a:lnTo>
                <a:close/>
              </a:path>
              <a:path w="2559050" h="1765934">
                <a:moveTo>
                  <a:pt x="12179" y="6095"/>
                </a:moveTo>
                <a:lnTo>
                  <a:pt x="6095" y="6095"/>
                </a:lnTo>
                <a:lnTo>
                  <a:pt x="6095" y="12191"/>
                </a:lnTo>
                <a:lnTo>
                  <a:pt x="12179" y="12191"/>
                </a:lnTo>
                <a:lnTo>
                  <a:pt x="12179" y="6095"/>
                </a:lnTo>
                <a:close/>
              </a:path>
            </a:pathLst>
          </a:custGeom>
          <a:solidFill>
            <a:srgbClr val="231F1F"/>
          </a:solidFill>
        </p:spPr>
        <p:txBody>
          <a:bodyPr wrap="square" lIns="0" tIns="0" rIns="0" bIns="0" rtlCol="0"/>
          <a:lstStyle/>
          <a:p>
            <a:endParaRPr sz="1272"/>
          </a:p>
        </p:txBody>
      </p:sp>
      <p:sp>
        <p:nvSpPr>
          <p:cNvPr id="29" name="object 29"/>
          <p:cNvSpPr/>
          <p:nvPr/>
        </p:nvSpPr>
        <p:spPr>
          <a:xfrm>
            <a:off x="6055635" y="2858012"/>
            <a:ext cx="0" cy="1814637"/>
          </a:xfrm>
          <a:custGeom>
            <a:avLst/>
            <a:gdLst/>
            <a:ahLst/>
            <a:cxnLst/>
            <a:rect l="l" t="t" r="r" b="b"/>
            <a:pathLst>
              <a:path h="2567940">
                <a:moveTo>
                  <a:pt x="0" y="0"/>
                </a:moveTo>
                <a:lnTo>
                  <a:pt x="0" y="2567940"/>
                </a:lnTo>
              </a:path>
            </a:pathLst>
          </a:custGeom>
          <a:ln w="47243">
            <a:solidFill>
              <a:srgbClr val="BCBCBF"/>
            </a:solidFill>
          </a:ln>
        </p:spPr>
        <p:txBody>
          <a:bodyPr wrap="square" lIns="0" tIns="0" rIns="0" bIns="0" rtlCol="0"/>
          <a:lstStyle/>
          <a:p>
            <a:endParaRPr sz="1272"/>
          </a:p>
        </p:txBody>
      </p:sp>
      <p:sp>
        <p:nvSpPr>
          <p:cNvPr id="30" name="object 30"/>
          <p:cNvSpPr/>
          <p:nvPr/>
        </p:nvSpPr>
        <p:spPr>
          <a:xfrm>
            <a:off x="6034501" y="2853166"/>
            <a:ext cx="42180" cy="1823611"/>
          </a:xfrm>
          <a:custGeom>
            <a:avLst/>
            <a:gdLst/>
            <a:ahLst/>
            <a:cxnLst/>
            <a:rect l="l" t="t" r="r" b="b"/>
            <a:pathLst>
              <a:path w="59690" h="2580640">
                <a:moveTo>
                  <a:pt x="58013" y="3048"/>
                </a:moveTo>
                <a:lnTo>
                  <a:pt x="0" y="3048"/>
                </a:lnTo>
                <a:lnTo>
                  <a:pt x="0" y="2577376"/>
                </a:lnTo>
                <a:lnTo>
                  <a:pt x="3047" y="2580424"/>
                </a:lnTo>
                <a:lnTo>
                  <a:pt x="6095" y="2580424"/>
                </a:lnTo>
                <a:lnTo>
                  <a:pt x="6095" y="2568232"/>
                </a:lnTo>
                <a:lnTo>
                  <a:pt x="12191" y="2568232"/>
                </a:lnTo>
                <a:lnTo>
                  <a:pt x="12191" y="12192"/>
                </a:lnTo>
                <a:lnTo>
                  <a:pt x="59537" y="12192"/>
                </a:lnTo>
                <a:lnTo>
                  <a:pt x="59537" y="4572"/>
                </a:lnTo>
                <a:lnTo>
                  <a:pt x="58013" y="3048"/>
                </a:lnTo>
                <a:close/>
              </a:path>
              <a:path w="59690" h="2580640">
                <a:moveTo>
                  <a:pt x="12191" y="2568232"/>
                </a:moveTo>
                <a:lnTo>
                  <a:pt x="6095" y="2568232"/>
                </a:lnTo>
                <a:lnTo>
                  <a:pt x="6095" y="2580424"/>
                </a:lnTo>
                <a:lnTo>
                  <a:pt x="56476" y="2580424"/>
                </a:lnTo>
                <a:lnTo>
                  <a:pt x="56476" y="2578900"/>
                </a:lnTo>
                <a:lnTo>
                  <a:pt x="59537" y="2575852"/>
                </a:lnTo>
                <a:lnTo>
                  <a:pt x="59537" y="2574328"/>
                </a:lnTo>
                <a:lnTo>
                  <a:pt x="12191" y="2574328"/>
                </a:lnTo>
                <a:lnTo>
                  <a:pt x="12191" y="2568232"/>
                </a:lnTo>
                <a:close/>
              </a:path>
              <a:path w="59690" h="2580640">
                <a:moveTo>
                  <a:pt x="59537" y="12192"/>
                </a:moveTo>
                <a:lnTo>
                  <a:pt x="45821" y="12192"/>
                </a:lnTo>
                <a:lnTo>
                  <a:pt x="45821" y="2568232"/>
                </a:lnTo>
                <a:lnTo>
                  <a:pt x="12191" y="2568232"/>
                </a:lnTo>
                <a:lnTo>
                  <a:pt x="12191" y="2574328"/>
                </a:lnTo>
                <a:lnTo>
                  <a:pt x="59537" y="2574328"/>
                </a:lnTo>
                <a:lnTo>
                  <a:pt x="59537" y="12192"/>
                </a:lnTo>
                <a:close/>
              </a:path>
              <a:path w="59690" h="2580640">
                <a:moveTo>
                  <a:pt x="54965" y="0"/>
                </a:moveTo>
                <a:lnTo>
                  <a:pt x="4571" y="0"/>
                </a:lnTo>
                <a:lnTo>
                  <a:pt x="1523" y="3048"/>
                </a:lnTo>
                <a:lnTo>
                  <a:pt x="56476" y="3048"/>
                </a:lnTo>
                <a:lnTo>
                  <a:pt x="56476" y="1524"/>
                </a:lnTo>
                <a:lnTo>
                  <a:pt x="54965" y="0"/>
                </a:lnTo>
                <a:close/>
              </a:path>
            </a:pathLst>
          </a:custGeom>
          <a:solidFill>
            <a:srgbClr val="231F1F"/>
          </a:solidFill>
        </p:spPr>
        <p:txBody>
          <a:bodyPr wrap="square" lIns="0" tIns="0" rIns="0" bIns="0" rtlCol="0"/>
          <a:lstStyle/>
          <a:p>
            <a:endParaRPr sz="1272"/>
          </a:p>
        </p:txBody>
      </p:sp>
      <p:sp>
        <p:nvSpPr>
          <p:cNvPr id="31" name="object 31"/>
          <p:cNvSpPr/>
          <p:nvPr/>
        </p:nvSpPr>
        <p:spPr>
          <a:xfrm>
            <a:off x="6353813" y="3893756"/>
            <a:ext cx="599925" cy="643738"/>
          </a:xfrm>
          <a:prstGeom prst="rect">
            <a:avLst/>
          </a:prstGeom>
          <a:blipFill>
            <a:blip r:embed="rId4" cstate="print"/>
            <a:stretch>
              <a:fillRect/>
            </a:stretch>
          </a:blipFill>
        </p:spPr>
        <p:txBody>
          <a:bodyPr wrap="square" lIns="0" tIns="0" rIns="0" bIns="0" rtlCol="0"/>
          <a:lstStyle/>
          <a:p>
            <a:endParaRPr sz="1272"/>
          </a:p>
        </p:txBody>
      </p:sp>
      <p:sp>
        <p:nvSpPr>
          <p:cNvPr id="32" name="object 32"/>
          <p:cNvSpPr/>
          <p:nvPr/>
        </p:nvSpPr>
        <p:spPr>
          <a:xfrm>
            <a:off x="7553116" y="4158412"/>
            <a:ext cx="905972" cy="0"/>
          </a:xfrm>
          <a:custGeom>
            <a:avLst/>
            <a:gdLst/>
            <a:ahLst/>
            <a:cxnLst/>
            <a:rect l="l" t="t" r="r" b="b"/>
            <a:pathLst>
              <a:path w="1282064">
                <a:moveTo>
                  <a:pt x="0" y="0"/>
                </a:moveTo>
                <a:lnTo>
                  <a:pt x="1281684" y="0"/>
                </a:lnTo>
              </a:path>
            </a:pathLst>
          </a:custGeom>
          <a:ln w="41148">
            <a:solidFill>
              <a:srgbClr val="FFFFFF"/>
            </a:solidFill>
          </a:ln>
        </p:spPr>
        <p:txBody>
          <a:bodyPr wrap="square" lIns="0" tIns="0" rIns="0" bIns="0" rtlCol="0"/>
          <a:lstStyle/>
          <a:p>
            <a:endParaRPr sz="1272"/>
          </a:p>
        </p:txBody>
      </p:sp>
      <p:sp>
        <p:nvSpPr>
          <p:cNvPr id="33" name="object 33"/>
          <p:cNvSpPr/>
          <p:nvPr/>
        </p:nvSpPr>
        <p:spPr>
          <a:xfrm>
            <a:off x="7550351" y="4140714"/>
            <a:ext cx="913152" cy="36795"/>
          </a:xfrm>
          <a:custGeom>
            <a:avLst/>
            <a:gdLst/>
            <a:ahLst/>
            <a:cxnLst/>
            <a:rect l="l" t="t" r="r" b="b"/>
            <a:pathLst>
              <a:path w="1292225" h="52070">
                <a:moveTo>
                  <a:pt x="1290167" y="0"/>
                </a:moveTo>
                <a:lnTo>
                  <a:pt x="1524" y="0"/>
                </a:lnTo>
                <a:lnTo>
                  <a:pt x="1524" y="1524"/>
                </a:lnTo>
                <a:lnTo>
                  <a:pt x="0" y="3048"/>
                </a:lnTo>
                <a:lnTo>
                  <a:pt x="0" y="48767"/>
                </a:lnTo>
                <a:lnTo>
                  <a:pt x="1524" y="50291"/>
                </a:lnTo>
                <a:lnTo>
                  <a:pt x="1524" y="51815"/>
                </a:lnTo>
                <a:lnTo>
                  <a:pt x="1290167" y="51815"/>
                </a:lnTo>
                <a:lnTo>
                  <a:pt x="1290167" y="50291"/>
                </a:lnTo>
                <a:lnTo>
                  <a:pt x="1291691" y="48767"/>
                </a:lnTo>
                <a:lnTo>
                  <a:pt x="1291691" y="45720"/>
                </a:lnTo>
                <a:lnTo>
                  <a:pt x="1279499" y="45720"/>
                </a:lnTo>
                <a:lnTo>
                  <a:pt x="1279499" y="39624"/>
                </a:lnTo>
                <a:lnTo>
                  <a:pt x="12204" y="39624"/>
                </a:lnTo>
                <a:lnTo>
                  <a:pt x="12204" y="12191"/>
                </a:lnTo>
                <a:lnTo>
                  <a:pt x="1291691" y="12191"/>
                </a:lnTo>
                <a:lnTo>
                  <a:pt x="1291691" y="3048"/>
                </a:lnTo>
                <a:lnTo>
                  <a:pt x="1290167" y="1524"/>
                </a:lnTo>
                <a:lnTo>
                  <a:pt x="1290167" y="0"/>
                </a:lnTo>
                <a:close/>
              </a:path>
              <a:path w="1292225" h="52070">
                <a:moveTo>
                  <a:pt x="1291691" y="12191"/>
                </a:moveTo>
                <a:lnTo>
                  <a:pt x="1279499" y="12191"/>
                </a:lnTo>
                <a:lnTo>
                  <a:pt x="1279499" y="45720"/>
                </a:lnTo>
                <a:lnTo>
                  <a:pt x="1285595" y="45720"/>
                </a:lnTo>
                <a:lnTo>
                  <a:pt x="1285595" y="39624"/>
                </a:lnTo>
                <a:lnTo>
                  <a:pt x="1291691" y="39624"/>
                </a:lnTo>
                <a:lnTo>
                  <a:pt x="1291691" y="12191"/>
                </a:lnTo>
                <a:close/>
              </a:path>
              <a:path w="1292225" h="52070">
                <a:moveTo>
                  <a:pt x="1291691" y="39624"/>
                </a:moveTo>
                <a:lnTo>
                  <a:pt x="1285595" y="39624"/>
                </a:lnTo>
                <a:lnTo>
                  <a:pt x="1285595" y="45720"/>
                </a:lnTo>
                <a:lnTo>
                  <a:pt x="1291691" y="45720"/>
                </a:lnTo>
                <a:lnTo>
                  <a:pt x="1291691" y="39624"/>
                </a:lnTo>
                <a:close/>
              </a:path>
            </a:pathLst>
          </a:custGeom>
          <a:solidFill>
            <a:srgbClr val="231F1F"/>
          </a:solidFill>
        </p:spPr>
        <p:txBody>
          <a:bodyPr wrap="square" lIns="0" tIns="0" rIns="0" bIns="0" rtlCol="0"/>
          <a:lstStyle/>
          <a:p>
            <a:endParaRPr sz="1272"/>
          </a:p>
        </p:txBody>
      </p:sp>
      <p:sp>
        <p:nvSpPr>
          <p:cNvPr id="34" name="object 34"/>
          <p:cNvSpPr/>
          <p:nvPr/>
        </p:nvSpPr>
        <p:spPr>
          <a:xfrm>
            <a:off x="6117560" y="3156188"/>
            <a:ext cx="192026" cy="676118"/>
          </a:xfrm>
          <a:prstGeom prst="rect">
            <a:avLst/>
          </a:prstGeom>
          <a:blipFill>
            <a:blip r:embed="rId5" cstate="print"/>
            <a:stretch>
              <a:fillRect/>
            </a:stretch>
          </a:blipFill>
        </p:spPr>
        <p:txBody>
          <a:bodyPr wrap="square" lIns="0" tIns="0" rIns="0" bIns="0" rtlCol="0"/>
          <a:lstStyle/>
          <a:p>
            <a:endParaRPr sz="1272"/>
          </a:p>
        </p:txBody>
      </p:sp>
      <p:sp>
        <p:nvSpPr>
          <p:cNvPr id="35" name="object 35"/>
          <p:cNvSpPr/>
          <p:nvPr/>
        </p:nvSpPr>
        <p:spPr>
          <a:xfrm>
            <a:off x="8559180" y="3202569"/>
            <a:ext cx="757354" cy="970453"/>
          </a:xfrm>
          <a:prstGeom prst="rect">
            <a:avLst/>
          </a:prstGeom>
          <a:blipFill>
            <a:blip r:embed="rId6" cstate="print"/>
            <a:stretch>
              <a:fillRect/>
            </a:stretch>
          </a:blipFill>
        </p:spPr>
        <p:txBody>
          <a:bodyPr wrap="square" lIns="0" tIns="0" rIns="0" bIns="0" rtlCol="0"/>
          <a:lstStyle/>
          <a:p>
            <a:endParaRPr sz="1272"/>
          </a:p>
        </p:txBody>
      </p:sp>
      <p:sp>
        <p:nvSpPr>
          <p:cNvPr id="36" name="object 36"/>
          <p:cNvSpPr/>
          <p:nvPr/>
        </p:nvSpPr>
        <p:spPr>
          <a:xfrm>
            <a:off x="7665116" y="3959717"/>
            <a:ext cx="13013" cy="182182"/>
          </a:xfrm>
          <a:custGeom>
            <a:avLst/>
            <a:gdLst/>
            <a:ahLst/>
            <a:cxnLst/>
            <a:rect l="l" t="t" r="r" b="b"/>
            <a:pathLst>
              <a:path w="18414" h="257809">
                <a:moveTo>
                  <a:pt x="0" y="257556"/>
                </a:moveTo>
                <a:lnTo>
                  <a:pt x="18287" y="257556"/>
                </a:lnTo>
                <a:lnTo>
                  <a:pt x="18287" y="0"/>
                </a:lnTo>
                <a:lnTo>
                  <a:pt x="0" y="0"/>
                </a:lnTo>
                <a:lnTo>
                  <a:pt x="0" y="257556"/>
                </a:lnTo>
                <a:close/>
              </a:path>
            </a:pathLst>
          </a:custGeom>
          <a:solidFill>
            <a:srgbClr val="FFFFFF"/>
          </a:solidFill>
        </p:spPr>
        <p:txBody>
          <a:bodyPr wrap="square" lIns="0" tIns="0" rIns="0" bIns="0" rtlCol="0"/>
          <a:lstStyle/>
          <a:p>
            <a:endParaRPr sz="1272"/>
          </a:p>
        </p:txBody>
      </p:sp>
      <p:sp>
        <p:nvSpPr>
          <p:cNvPr id="37" name="object 37"/>
          <p:cNvSpPr/>
          <p:nvPr/>
        </p:nvSpPr>
        <p:spPr>
          <a:xfrm>
            <a:off x="7660405" y="3956289"/>
            <a:ext cx="126540" cy="189810"/>
          </a:xfrm>
          <a:custGeom>
            <a:avLst/>
            <a:gdLst/>
            <a:ahLst/>
            <a:cxnLst/>
            <a:rect l="l" t="t" r="r" b="b"/>
            <a:pathLst>
              <a:path w="179070" h="268604">
                <a:moveTo>
                  <a:pt x="177063" y="1523"/>
                </a:moveTo>
                <a:lnTo>
                  <a:pt x="1524" y="1523"/>
                </a:lnTo>
                <a:lnTo>
                  <a:pt x="0" y="3047"/>
                </a:lnTo>
                <a:lnTo>
                  <a:pt x="0" y="264032"/>
                </a:lnTo>
                <a:lnTo>
                  <a:pt x="3048" y="267080"/>
                </a:lnTo>
                <a:lnTo>
                  <a:pt x="3048" y="268604"/>
                </a:lnTo>
                <a:lnTo>
                  <a:pt x="175552" y="268604"/>
                </a:lnTo>
                <a:lnTo>
                  <a:pt x="175552" y="267080"/>
                </a:lnTo>
                <a:lnTo>
                  <a:pt x="178587" y="264032"/>
                </a:lnTo>
                <a:lnTo>
                  <a:pt x="178587" y="262508"/>
                </a:lnTo>
                <a:lnTo>
                  <a:pt x="166408" y="262508"/>
                </a:lnTo>
                <a:lnTo>
                  <a:pt x="166408" y="256412"/>
                </a:lnTo>
                <a:lnTo>
                  <a:pt x="13716" y="256412"/>
                </a:lnTo>
                <a:lnTo>
                  <a:pt x="13716" y="12191"/>
                </a:lnTo>
                <a:lnTo>
                  <a:pt x="178587" y="12191"/>
                </a:lnTo>
                <a:lnTo>
                  <a:pt x="178587" y="3047"/>
                </a:lnTo>
                <a:lnTo>
                  <a:pt x="177063" y="1523"/>
                </a:lnTo>
                <a:close/>
              </a:path>
              <a:path w="179070" h="268604">
                <a:moveTo>
                  <a:pt x="178587" y="12191"/>
                </a:moveTo>
                <a:lnTo>
                  <a:pt x="166408" y="12191"/>
                </a:lnTo>
                <a:lnTo>
                  <a:pt x="166408" y="262508"/>
                </a:lnTo>
                <a:lnTo>
                  <a:pt x="172504" y="262508"/>
                </a:lnTo>
                <a:lnTo>
                  <a:pt x="172504" y="256412"/>
                </a:lnTo>
                <a:lnTo>
                  <a:pt x="178587" y="256412"/>
                </a:lnTo>
                <a:lnTo>
                  <a:pt x="178587" y="12191"/>
                </a:lnTo>
                <a:close/>
              </a:path>
              <a:path w="179070" h="268604">
                <a:moveTo>
                  <a:pt x="178587" y="256412"/>
                </a:moveTo>
                <a:lnTo>
                  <a:pt x="172504" y="256412"/>
                </a:lnTo>
                <a:lnTo>
                  <a:pt x="172504" y="262508"/>
                </a:lnTo>
                <a:lnTo>
                  <a:pt x="178587" y="262508"/>
                </a:lnTo>
                <a:lnTo>
                  <a:pt x="178587" y="256412"/>
                </a:lnTo>
                <a:close/>
              </a:path>
              <a:path w="179070" h="268604">
                <a:moveTo>
                  <a:pt x="175552" y="0"/>
                </a:moveTo>
                <a:lnTo>
                  <a:pt x="3048" y="0"/>
                </a:lnTo>
                <a:lnTo>
                  <a:pt x="3048" y="1523"/>
                </a:lnTo>
                <a:lnTo>
                  <a:pt x="175552" y="1523"/>
                </a:lnTo>
                <a:lnTo>
                  <a:pt x="175552" y="0"/>
                </a:lnTo>
                <a:close/>
              </a:path>
            </a:pathLst>
          </a:custGeom>
          <a:solidFill>
            <a:srgbClr val="231F1F"/>
          </a:solidFill>
        </p:spPr>
        <p:txBody>
          <a:bodyPr wrap="square" lIns="0" tIns="0" rIns="0" bIns="0" rtlCol="0"/>
          <a:lstStyle/>
          <a:p>
            <a:endParaRPr sz="1272"/>
          </a:p>
        </p:txBody>
      </p:sp>
      <p:sp>
        <p:nvSpPr>
          <p:cNvPr id="38" name="object 38"/>
          <p:cNvSpPr/>
          <p:nvPr/>
        </p:nvSpPr>
        <p:spPr>
          <a:xfrm>
            <a:off x="7678040" y="3952178"/>
            <a:ext cx="117565" cy="188464"/>
          </a:xfrm>
          <a:custGeom>
            <a:avLst/>
            <a:gdLst/>
            <a:ahLst/>
            <a:cxnLst/>
            <a:rect l="l" t="t" r="r" b="b"/>
            <a:pathLst>
              <a:path w="166370" h="266700">
                <a:moveTo>
                  <a:pt x="0" y="266700"/>
                </a:moveTo>
                <a:lnTo>
                  <a:pt x="166115" y="266700"/>
                </a:lnTo>
                <a:lnTo>
                  <a:pt x="166115" y="0"/>
                </a:lnTo>
                <a:lnTo>
                  <a:pt x="0" y="0"/>
                </a:lnTo>
                <a:lnTo>
                  <a:pt x="0" y="266700"/>
                </a:lnTo>
                <a:close/>
              </a:path>
            </a:pathLst>
          </a:custGeom>
          <a:solidFill>
            <a:srgbClr val="FFFFFF"/>
          </a:solidFill>
        </p:spPr>
        <p:txBody>
          <a:bodyPr wrap="square" lIns="0" tIns="0" rIns="0" bIns="0" rtlCol="0"/>
          <a:lstStyle/>
          <a:p>
            <a:endParaRPr sz="1272"/>
          </a:p>
        </p:txBody>
      </p:sp>
      <p:sp>
        <p:nvSpPr>
          <p:cNvPr id="39" name="object 39"/>
          <p:cNvSpPr/>
          <p:nvPr/>
        </p:nvSpPr>
        <p:spPr>
          <a:xfrm>
            <a:off x="7673328" y="3947674"/>
            <a:ext cx="125194" cy="197438"/>
          </a:xfrm>
          <a:custGeom>
            <a:avLst/>
            <a:gdLst/>
            <a:ahLst/>
            <a:cxnLst/>
            <a:rect l="l" t="t" r="r" b="b"/>
            <a:pathLst>
              <a:path w="177164" h="279400">
                <a:moveTo>
                  <a:pt x="177165" y="3048"/>
                </a:moveTo>
                <a:lnTo>
                  <a:pt x="0" y="3048"/>
                </a:lnTo>
                <a:lnTo>
                  <a:pt x="0" y="276225"/>
                </a:lnTo>
                <a:lnTo>
                  <a:pt x="3048" y="279273"/>
                </a:lnTo>
                <a:lnTo>
                  <a:pt x="174117" y="279273"/>
                </a:lnTo>
                <a:lnTo>
                  <a:pt x="177165" y="276225"/>
                </a:lnTo>
                <a:lnTo>
                  <a:pt x="177165" y="273176"/>
                </a:lnTo>
                <a:lnTo>
                  <a:pt x="164973" y="273176"/>
                </a:lnTo>
                <a:lnTo>
                  <a:pt x="164973" y="267080"/>
                </a:lnTo>
                <a:lnTo>
                  <a:pt x="12293" y="267080"/>
                </a:lnTo>
                <a:lnTo>
                  <a:pt x="12293" y="12191"/>
                </a:lnTo>
                <a:lnTo>
                  <a:pt x="177165" y="12191"/>
                </a:lnTo>
                <a:lnTo>
                  <a:pt x="177165" y="3048"/>
                </a:lnTo>
                <a:close/>
              </a:path>
              <a:path w="177164" h="279400">
                <a:moveTo>
                  <a:pt x="177165" y="12191"/>
                </a:moveTo>
                <a:lnTo>
                  <a:pt x="164973" y="12191"/>
                </a:lnTo>
                <a:lnTo>
                  <a:pt x="164973" y="273176"/>
                </a:lnTo>
                <a:lnTo>
                  <a:pt x="171069" y="273176"/>
                </a:lnTo>
                <a:lnTo>
                  <a:pt x="171069" y="267080"/>
                </a:lnTo>
                <a:lnTo>
                  <a:pt x="177165" y="267080"/>
                </a:lnTo>
                <a:lnTo>
                  <a:pt x="177165" y="12191"/>
                </a:lnTo>
                <a:close/>
              </a:path>
              <a:path w="177164" h="279400">
                <a:moveTo>
                  <a:pt x="177165" y="267080"/>
                </a:moveTo>
                <a:lnTo>
                  <a:pt x="171069" y="267080"/>
                </a:lnTo>
                <a:lnTo>
                  <a:pt x="171069" y="273176"/>
                </a:lnTo>
                <a:lnTo>
                  <a:pt x="177165" y="273176"/>
                </a:lnTo>
                <a:lnTo>
                  <a:pt x="177165" y="267080"/>
                </a:lnTo>
                <a:close/>
              </a:path>
              <a:path w="177164" h="279400">
                <a:moveTo>
                  <a:pt x="172593" y="0"/>
                </a:moveTo>
                <a:lnTo>
                  <a:pt x="4572" y="0"/>
                </a:lnTo>
                <a:lnTo>
                  <a:pt x="1524" y="3048"/>
                </a:lnTo>
                <a:lnTo>
                  <a:pt x="175641" y="3048"/>
                </a:lnTo>
                <a:lnTo>
                  <a:pt x="172593" y="0"/>
                </a:lnTo>
                <a:close/>
              </a:path>
            </a:pathLst>
          </a:custGeom>
          <a:solidFill>
            <a:srgbClr val="231F1F"/>
          </a:solidFill>
        </p:spPr>
        <p:txBody>
          <a:bodyPr wrap="square" lIns="0" tIns="0" rIns="0" bIns="0" rtlCol="0"/>
          <a:lstStyle/>
          <a:p>
            <a:endParaRPr sz="1272"/>
          </a:p>
        </p:txBody>
      </p:sp>
      <p:sp>
        <p:nvSpPr>
          <p:cNvPr id="40" name="object 40"/>
          <p:cNvSpPr/>
          <p:nvPr/>
        </p:nvSpPr>
        <p:spPr>
          <a:xfrm>
            <a:off x="7688810" y="3944641"/>
            <a:ext cx="117565" cy="193848"/>
          </a:xfrm>
          <a:custGeom>
            <a:avLst/>
            <a:gdLst/>
            <a:ahLst/>
            <a:cxnLst/>
            <a:rect l="l" t="t" r="r" b="b"/>
            <a:pathLst>
              <a:path w="166370" h="274320">
                <a:moveTo>
                  <a:pt x="0" y="274319"/>
                </a:moveTo>
                <a:lnTo>
                  <a:pt x="166115" y="274319"/>
                </a:lnTo>
                <a:lnTo>
                  <a:pt x="166115" y="0"/>
                </a:lnTo>
                <a:lnTo>
                  <a:pt x="0" y="0"/>
                </a:lnTo>
                <a:lnTo>
                  <a:pt x="0" y="274319"/>
                </a:lnTo>
                <a:close/>
              </a:path>
            </a:pathLst>
          </a:custGeom>
          <a:solidFill>
            <a:srgbClr val="FFFFFF"/>
          </a:solidFill>
        </p:spPr>
        <p:txBody>
          <a:bodyPr wrap="square" lIns="0" tIns="0" rIns="0" bIns="0" rtlCol="0"/>
          <a:lstStyle/>
          <a:p>
            <a:endParaRPr sz="1272"/>
          </a:p>
        </p:txBody>
      </p:sp>
      <p:sp>
        <p:nvSpPr>
          <p:cNvPr id="41" name="object 41"/>
          <p:cNvSpPr/>
          <p:nvPr/>
        </p:nvSpPr>
        <p:spPr>
          <a:xfrm>
            <a:off x="7685247" y="3940135"/>
            <a:ext cx="125194" cy="202823"/>
          </a:xfrm>
          <a:custGeom>
            <a:avLst/>
            <a:gdLst/>
            <a:ahLst/>
            <a:cxnLst/>
            <a:rect l="l" t="t" r="r" b="b"/>
            <a:pathLst>
              <a:path w="177164" h="287020">
                <a:moveTo>
                  <a:pt x="174015" y="285369"/>
                </a:moveTo>
                <a:lnTo>
                  <a:pt x="3048" y="285369"/>
                </a:lnTo>
                <a:lnTo>
                  <a:pt x="4559" y="286893"/>
                </a:lnTo>
                <a:lnTo>
                  <a:pt x="172491" y="286893"/>
                </a:lnTo>
                <a:lnTo>
                  <a:pt x="174015" y="285369"/>
                </a:lnTo>
                <a:close/>
              </a:path>
              <a:path w="177164" h="287020">
                <a:moveTo>
                  <a:pt x="175539" y="1524"/>
                </a:moveTo>
                <a:lnTo>
                  <a:pt x="1524" y="1524"/>
                </a:lnTo>
                <a:lnTo>
                  <a:pt x="0" y="3048"/>
                </a:lnTo>
                <a:lnTo>
                  <a:pt x="0" y="283845"/>
                </a:lnTo>
                <a:lnTo>
                  <a:pt x="1524" y="285369"/>
                </a:lnTo>
                <a:lnTo>
                  <a:pt x="175539" y="285369"/>
                </a:lnTo>
                <a:lnTo>
                  <a:pt x="175539" y="283845"/>
                </a:lnTo>
                <a:lnTo>
                  <a:pt x="177063" y="282321"/>
                </a:lnTo>
                <a:lnTo>
                  <a:pt x="177063" y="280797"/>
                </a:lnTo>
                <a:lnTo>
                  <a:pt x="164871" y="280797"/>
                </a:lnTo>
                <a:lnTo>
                  <a:pt x="164871" y="274700"/>
                </a:lnTo>
                <a:lnTo>
                  <a:pt x="12191" y="274700"/>
                </a:lnTo>
                <a:lnTo>
                  <a:pt x="12191" y="12192"/>
                </a:lnTo>
                <a:lnTo>
                  <a:pt x="177063" y="12192"/>
                </a:lnTo>
                <a:lnTo>
                  <a:pt x="177063" y="4572"/>
                </a:lnTo>
                <a:lnTo>
                  <a:pt x="175539" y="3048"/>
                </a:lnTo>
                <a:lnTo>
                  <a:pt x="175539" y="1524"/>
                </a:lnTo>
                <a:close/>
              </a:path>
              <a:path w="177164" h="287020">
                <a:moveTo>
                  <a:pt x="177063" y="12192"/>
                </a:moveTo>
                <a:lnTo>
                  <a:pt x="164871" y="12192"/>
                </a:lnTo>
                <a:lnTo>
                  <a:pt x="164871" y="280797"/>
                </a:lnTo>
                <a:lnTo>
                  <a:pt x="170967" y="280797"/>
                </a:lnTo>
                <a:lnTo>
                  <a:pt x="170967" y="274700"/>
                </a:lnTo>
                <a:lnTo>
                  <a:pt x="177063" y="274700"/>
                </a:lnTo>
                <a:lnTo>
                  <a:pt x="177063" y="12192"/>
                </a:lnTo>
                <a:close/>
              </a:path>
              <a:path w="177164" h="287020">
                <a:moveTo>
                  <a:pt x="177063" y="274700"/>
                </a:moveTo>
                <a:lnTo>
                  <a:pt x="170967" y="274700"/>
                </a:lnTo>
                <a:lnTo>
                  <a:pt x="170967" y="280797"/>
                </a:lnTo>
                <a:lnTo>
                  <a:pt x="177063" y="280797"/>
                </a:lnTo>
                <a:lnTo>
                  <a:pt x="177063" y="274700"/>
                </a:lnTo>
                <a:close/>
              </a:path>
              <a:path w="177164" h="287020">
                <a:moveTo>
                  <a:pt x="172491" y="0"/>
                </a:moveTo>
                <a:lnTo>
                  <a:pt x="4559" y="0"/>
                </a:lnTo>
                <a:lnTo>
                  <a:pt x="3048" y="1524"/>
                </a:lnTo>
                <a:lnTo>
                  <a:pt x="174015" y="1524"/>
                </a:lnTo>
                <a:lnTo>
                  <a:pt x="172491" y="0"/>
                </a:lnTo>
                <a:close/>
              </a:path>
            </a:pathLst>
          </a:custGeom>
          <a:solidFill>
            <a:srgbClr val="231F1F"/>
          </a:solidFill>
        </p:spPr>
        <p:txBody>
          <a:bodyPr wrap="square" lIns="0" tIns="0" rIns="0" bIns="0" rtlCol="0"/>
          <a:lstStyle/>
          <a:p>
            <a:endParaRPr sz="1272"/>
          </a:p>
        </p:txBody>
      </p:sp>
      <p:sp>
        <p:nvSpPr>
          <p:cNvPr id="42" name="object 42"/>
          <p:cNvSpPr/>
          <p:nvPr/>
        </p:nvSpPr>
        <p:spPr>
          <a:xfrm>
            <a:off x="7928966" y="3959717"/>
            <a:ext cx="13013" cy="182182"/>
          </a:xfrm>
          <a:custGeom>
            <a:avLst/>
            <a:gdLst/>
            <a:ahLst/>
            <a:cxnLst/>
            <a:rect l="l" t="t" r="r" b="b"/>
            <a:pathLst>
              <a:path w="18414" h="257809">
                <a:moveTo>
                  <a:pt x="0" y="257556"/>
                </a:moveTo>
                <a:lnTo>
                  <a:pt x="18287" y="257556"/>
                </a:lnTo>
                <a:lnTo>
                  <a:pt x="18287" y="0"/>
                </a:lnTo>
                <a:lnTo>
                  <a:pt x="0" y="0"/>
                </a:lnTo>
                <a:lnTo>
                  <a:pt x="0" y="257556"/>
                </a:lnTo>
                <a:close/>
              </a:path>
            </a:pathLst>
          </a:custGeom>
          <a:solidFill>
            <a:srgbClr val="FFFFFF"/>
          </a:solidFill>
        </p:spPr>
        <p:txBody>
          <a:bodyPr wrap="square" lIns="0" tIns="0" rIns="0" bIns="0" rtlCol="0"/>
          <a:lstStyle/>
          <a:p>
            <a:endParaRPr sz="1272"/>
          </a:p>
        </p:txBody>
      </p:sp>
      <p:sp>
        <p:nvSpPr>
          <p:cNvPr id="43" name="object 43"/>
          <p:cNvSpPr/>
          <p:nvPr/>
        </p:nvSpPr>
        <p:spPr>
          <a:xfrm>
            <a:off x="7925807" y="3956289"/>
            <a:ext cx="125194" cy="189810"/>
          </a:xfrm>
          <a:custGeom>
            <a:avLst/>
            <a:gdLst/>
            <a:ahLst/>
            <a:cxnLst/>
            <a:rect l="l" t="t" r="r" b="b"/>
            <a:pathLst>
              <a:path w="177164" h="268604">
                <a:moveTo>
                  <a:pt x="177164" y="1523"/>
                </a:moveTo>
                <a:lnTo>
                  <a:pt x="0" y="1523"/>
                </a:lnTo>
                <a:lnTo>
                  <a:pt x="0" y="265556"/>
                </a:lnTo>
                <a:lnTo>
                  <a:pt x="3035" y="268604"/>
                </a:lnTo>
                <a:lnTo>
                  <a:pt x="174116" y="268604"/>
                </a:lnTo>
                <a:lnTo>
                  <a:pt x="177164" y="265556"/>
                </a:lnTo>
                <a:lnTo>
                  <a:pt x="177164" y="262508"/>
                </a:lnTo>
                <a:lnTo>
                  <a:pt x="164871" y="262508"/>
                </a:lnTo>
                <a:lnTo>
                  <a:pt x="164871" y="256412"/>
                </a:lnTo>
                <a:lnTo>
                  <a:pt x="12191" y="256412"/>
                </a:lnTo>
                <a:lnTo>
                  <a:pt x="12191" y="12191"/>
                </a:lnTo>
                <a:lnTo>
                  <a:pt x="177164" y="12191"/>
                </a:lnTo>
                <a:lnTo>
                  <a:pt x="177164" y="1523"/>
                </a:lnTo>
                <a:close/>
              </a:path>
              <a:path w="177164" h="268604">
                <a:moveTo>
                  <a:pt x="177164" y="12191"/>
                </a:moveTo>
                <a:lnTo>
                  <a:pt x="164871" y="12191"/>
                </a:lnTo>
                <a:lnTo>
                  <a:pt x="164871" y="262508"/>
                </a:lnTo>
                <a:lnTo>
                  <a:pt x="171068" y="262508"/>
                </a:lnTo>
                <a:lnTo>
                  <a:pt x="171068" y="256412"/>
                </a:lnTo>
                <a:lnTo>
                  <a:pt x="177164" y="256412"/>
                </a:lnTo>
                <a:lnTo>
                  <a:pt x="177164" y="12191"/>
                </a:lnTo>
                <a:close/>
              </a:path>
              <a:path w="177164" h="268604">
                <a:moveTo>
                  <a:pt x="177164" y="256412"/>
                </a:moveTo>
                <a:lnTo>
                  <a:pt x="171068" y="256412"/>
                </a:lnTo>
                <a:lnTo>
                  <a:pt x="171068" y="262508"/>
                </a:lnTo>
                <a:lnTo>
                  <a:pt x="177164" y="262508"/>
                </a:lnTo>
                <a:lnTo>
                  <a:pt x="177164" y="256412"/>
                </a:lnTo>
                <a:close/>
              </a:path>
              <a:path w="177164" h="268604">
                <a:moveTo>
                  <a:pt x="174116" y="0"/>
                </a:moveTo>
                <a:lnTo>
                  <a:pt x="3035" y="0"/>
                </a:lnTo>
                <a:lnTo>
                  <a:pt x="1511" y="1523"/>
                </a:lnTo>
                <a:lnTo>
                  <a:pt x="175640" y="1523"/>
                </a:lnTo>
                <a:lnTo>
                  <a:pt x="174116" y="0"/>
                </a:lnTo>
                <a:close/>
              </a:path>
            </a:pathLst>
          </a:custGeom>
          <a:solidFill>
            <a:srgbClr val="231F1F"/>
          </a:solidFill>
        </p:spPr>
        <p:txBody>
          <a:bodyPr wrap="square" lIns="0" tIns="0" rIns="0" bIns="0" rtlCol="0"/>
          <a:lstStyle/>
          <a:p>
            <a:endParaRPr sz="1272"/>
          </a:p>
        </p:txBody>
      </p:sp>
      <p:sp>
        <p:nvSpPr>
          <p:cNvPr id="44" name="object 44"/>
          <p:cNvSpPr/>
          <p:nvPr/>
        </p:nvSpPr>
        <p:spPr>
          <a:xfrm>
            <a:off x="7941890" y="3952178"/>
            <a:ext cx="117565" cy="188464"/>
          </a:xfrm>
          <a:custGeom>
            <a:avLst/>
            <a:gdLst/>
            <a:ahLst/>
            <a:cxnLst/>
            <a:rect l="l" t="t" r="r" b="b"/>
            <a:pathLst>
              <a:path w="166370" h="266700">
                <a:moveTo>
                  <a:pt x="0" y="266700"/>
                </a:moveTo>
                <a:lnTo>
                  <a:pt x="166115" y="266700"/>
                </a:lnTo>
                <a:lnTo>
                  <a:pt x="166115" y="0"/>
                </a:lnTo>
                <a:lnTo>
                  <a:pt x="0" y="0"/>
                </a:lnTo>
                <a:lnTo>
                  <a:pt x="0" y="266700"/>
                </a:lnTo>
                <a:close/>
              </a:path>
            </a:pathLst>
          </a:custGeom>
          <a:solidFill>
            <a:srgbClr val="FFFFFF"/>
          </a:solidFill>
        </p:spPr>
        <p:txBody>
          <a:bodyPr wrap="square" lIns="0" tIns="0" rIns="0" bIns="0" rtlCol="0"/>
          <a:lstStyle/>
          <a:p>
            <a:endParaRPr sz="1272"/>
          </a:p>
        </p:txBody>
      </p:sp>
      <p:sp>
        <p:nvSpPr>
          <p:cNvPr id="45" name="object 45"/>
          <p:cNvSpPr/>
          <p:nvPr/>
        </p:nvSpPr>
        <p:spPr>
          <a:xfrm>
            <a:off x="7937716" y="3947674"/>
            <a:ext cx="126540" cy="197438"/>
          </a:xfrm>
          <a:custGeom>
            <a:avLst/>
            <a:gdLst/>
            <a:ahLst/>
            <a:cxnLst/>
            <a:rect l="l" t="t" r="r" b="b"/>
            <a:pathLst>
              <a:path w="179070" h="279400">
                <a:moveTo>
                  <a:pt x="177076" y="3048"/>
                </a:moveTo>
                <a:lnTo>
                  <a:pt x="1524" y="3048"/>
                </a:lnTo>
                <a:lnTo>
                  <a:pt x="0" y="4572"/>
                </a:lnTo>
                <a:lnTo>
                  <a:pt x="0" y="274700"/>
                </a:lnTo>
                <a:lnTo>
                  <a:pt x="3048" y="277749"/>
                </a:lnTo>
                <a:lnTo>
                  <a:pt x="3048" y="279273"/>
                </a:lnTo>
                <a:lnTo>
                  <a:pt x="175552" y="279273"/>
                </a:lnTo>
                <a:lnTo>
                  <a:pt x="175552" y="277749"/>
                </a:lnTo>
                <a:lnTo>
                  <a:pt x="178600" y="274700"/>
                </a:lnTo>
                <a:lnTo>
                  <a:pt x="178600" y="273176"/>
                </a:lnTo>
                <a:lnTo>
                  <a:pt x="164884" y="273176"/>
                </a:lnTo>
                <a:lnTo>
                  <a:pt x="164884" y="267080"/>
                </a:lnTo>
                <a:lnTo>
                  <a:pt x="12191" y="267080"/>
                </a:lnTo>
                <a:lnTo>
                  <a:pt x="12191" y="12191"/>
                </a:lnTo>
                <a:lnTo>
                  <a:pt x="178600" y="12191"/>
                </a:lnTo>
                <a:lnTo>
                  <a:pt x="178600" y="4572"/>
                </a:lnTo>
                <a:lnTo>
                  <a:pt x="177076" y="3048"/>
                </a:lnTo>
                <a:close/>
              </a:path>
              <a:path w="179070" h="279400">
                <a:moveTo>
                  <a:pt x="178600" y="12191"/>
                </a:moveTo>
                <a:lnTo>
                  <a:pt x="164884" y="12191"/>
                </a:lnTo>
                <a:lnTo>
                  <a:pt x="164884" y="273176"/>
                </a:lnTo>
                <a:lnTo>
                  <a:pt x="172491" y="273176"/>
                </a:lnTo>
                <a:lnTo>
                  <a:pt x="172491" y="267080"/>
                </a:lnTo>
                <a:lnTo>
                  <a:pt x="178600" y="267080"/>
                </a:lnTo>
                <a:lnTo>
                  <a:pt x="178600" y="12191"/>
                </a:lnTo>
                <a:close/>
              </a:path>
              <a:path w="179070" h="279400">
                <a:moveTo>
                  <a:pt x="178600" y="267080"/>
                </a:moveTo>
                <a:lnTo>
                  <a:pt x="172491" y="267080"/>
                </a:lnTo>
                <a:lnTo>
                  <a:pt x="172491" y="273176"/>
                </a:lnTo>
                <a:lnTo>
                  <a:pt x="178600" y="273176"/>
                </a:lnTo>
                <a:lnTo>
                  <a:pt x="178600" y="267080"/>
                </a:lnTo>
                <a:close/>
              </a:path>
              <a:path w="179070" h="279400">
                <a:moveTo>
                  <a:pt x="174028" y="0"/>
                </a:moveTo>
                <a:lnTo>
                  <a:pt x="4572" y="0"/>
                </a:lnTo>
                <a:lnTo>
                  <a:pt x="3048" y="1524"/>
                </a:lnTo>
                <a:lnTo>
                  <a:pt x="3048" y="3048"/>
                </a:lnTo>
                <a:lnTo>
                  <a:pt x="175552" y="3048"/>
                </a:lnTo>
                <a:lnTo>
                  <a:pt x="175552" y="1524"/>
                </a:lnTo>
                <a:lnTo>
                  <a:pt x="174028" y="0"/>
                </a:lnTo>
                <a:close/>
              </a:path>
            </a:pathLst>
          </a:custGeom>
          <a:solidFill>
            <a:srgbClr val="231F1F"/>
          </a:solidFill>
        </p:spPr>
        <p:txBody>
          <a:bodyPr wrap="square" lIns="0" tIns="0" rIns="0" bIns="0" rtlCol="0"/>
          <a:lstStyle/>
          <a:p>
            <a:endParaRPr sz="1272"/>
          </a:p>
        </p:txBody>
      </p:sp>
      <p:sp>
        <p:nvSpPr>
          <p:cNvPr id="46" name="object 46"/>
          <p:cNvSpPr/>
          <p:nvPr/>
        </p:nvSpPr>
        <p:spPr>
          <a:xfrm>
            <a:off x="7953735" y="3944641"/>
            <a:ext cx="117565" cy="193848"/>
          </a:xfrm>
          <a:custGeom>
            <a:avLst/>
            <a:gdLst/>
            <a:ahLst/>
            <a:cxnLst/>
            <a:rect l="l" t="t" r="r" b="b"/>
            <a:pathLst>
              <a:path w="166370" h="274320">
                <a:moveTo>
                  <a:pt x="0" y="274319"/>
                </a:moveTo>
                <a:lnTo>
                  <a:pt x="166115" y="274319"/>
                </a:lnTo>
                <a:lnTo>
                  <a:pt x="166115" y="0"/>
                </a:lnTo>
                <a:lnTo>
                  <a:pt x="0" y="0"/>
                </a:lnTo>
                <a:lnTo>
                  <a:pt x="0" y="274319"/>
                </a:lnTo>
                <a:close/>
              </a:path>
            </a:pathLst>
          </a:custGeom>
          <a:solidFill>
            <a:srgbClr val="FFFFFF"/>
          </a:solidFill>
        </p:spPr>
        <p:txBody>
          <a:bodyPr wrap="square" lIns="0" tIns="0" rIns="0" bIns="0" rtlCol="0"/>
          <a:lstStyle/>
          <a:p>
            <a:endParaRPr sz="1272"/>
          </a:p>
        </p:txBody>
      </p:sp>
      <p:sp>
        <p:nvSpPr>
          <p:cNvPr id="47" name="object 47"/>
          <p:cNvSpPr/>
          <p:nvPr/>
        </p:nvSpPr>
        <p:spPr>
          <a:xfrm>
            <a:off x="7949562" y="3940135"/>
            <a:ext cx="125194" cy="202823"/>
          </a:xfrm>
          <a:custGeom>
            <a:avLst/>
            <a:gdLst/>
            <a:ahLst/>
            <a:cxnLst/>
            <a:rect l="l" t="t" r="r" b="b"/>
            <a:pathLst>
              <a:path w="177164" h="287020">
                <a:moveTo>
                  <a:pt x="174015" y="285369"/>
                </a:moveTo>
                <a:lnTo>
                  <a:pt x="3048" y="285369"/>
                </a:lnTo>
                <a:lnTo>
                  <a:pt x="4572" y="286893"/>
                </a:lnTo>
                <a:lnTo>
                  <a:pt x="172491" y="286893"/>
                </a:lnTo>
                <a:lnTo>
                  <a:pt x="174015" y="285369"/>
                </a:lnTo>
                <a:close/>
              </a:path>
              <a:path w="177164" h="287020">
                <a:moveTo>
                  <a:pt x="175552" y="1524"/>
                </a:moveTo>
                <a:lnTo>
                  <a:pt x="1524" y="1524"/>
                </a:lnTo>
                <a:lnTo>
                  <a:pt x="1524" y="3048"/>
                </a:lnTo>
                <a:lnTo>
                  <a:pt x="0" y="4572"/>
                </a:lnTo>
                <a:lnTo>
                  <a:pt x="0" y="282321"/>
                </a:lnTo>
                <a:lnTo>
                  <a:pt x="1524" y="283845"/>
                </a:lnTo>
                <a:lnTo>
                  <a:pt x="1524" y="285369"/>
                </a:lnTo>
                <a:lnTo>
                  <a:pt x="175552" y="285369"/>
                </a:lnTo>
                <a:lnTo>
                  <a:pt x="177076" y="283845"/>
                </a:lnTo>
                <a:lnTo>
                  <a:pt x="177076" y="280797"/>
                </a:lnTo>
                <a:lnTo>
                  <a:pt x="164884" y="280797"/>
                </a:lnTo>
                <a:lnTo>
                  <a:pt x="164884" y="274700"/>
                </a:lnTo>
                <a:lnTo>
                  <a:pt x="12191" y="274700"/>
                </a:lnTo>
                <a:lnTo>
                  <a:pt x="12191" y="12192"/>
                </a:lnTo>
                <a:lnTo>
                  <a:pt x="177076" y="12192"/>
                </a:lnTo>
                <a:lnTo>
                  <a:pt x="177076" y="3048"/>
                </a:lnTo>
                <a:lnTo>
                  <a:pt x="175552" y="1524"/>
                </a:lnTo>
                <a:close/>
              </a:path>
              <a:path w="177164" h="287020">
                <a:moveTo>
                  <a:pt x="177076" y="12192"/>
                </a:moveTo>
                <a:lnTo>
                  <a:pt x="164884" y="12192"/>
                </a:lnTo>
                <a:lnTo>
                  <a:pt x="164884" y="280797"/>
                </a:lnTo>
                <a:lnTo>
                  <a:pt x="170967" y="280797"/>
                </a:lnTo>
                <a:lnTo>
                  <a:pt x="170967" y="274700"/>
                </a:lnTo>
                <a:lnTo>
                  <a:pt x="177076" y="274700"/>
                </a:lnTo>
                <a:lnTo>
                  <a:pt x="177076" y="12192"/>
                </a:lnTo>
                <a:close/>
              </a:path>
              <a:path w="177164" h="287020">
                <a:moveTo>
                  <a:pt x="177076" y="274700"/>
                </a:moveTo>
                <a:lnTo>
                  <a:pt x="170967" y="274700"/>
                </a:lnTo>
                <a:lnTo>
                  <a:pt x="170967" y="280797"/>
                </a:lnTo>
                <a:lnTo>
                  <a:pt x="177076" y="280797"/>
                </a:lnTo>
                <a:lnTo>
                  <a:pt x="177076" y="274700"/>
                </a:lnTo>
                <a:close/>
              </a:path>
              <a:path w="177164" h="287020">
                <a:moveTo>
                  <a:pt x="172491" y="0"/>
                </a:moveTo>
                <a:lnTo>
                  <a:pt x="4572" y="0"/>
                </a:lnTo>
                <a:lnTo>
                  <a:pt x="3048" y="1524"/>
                </a:lnTo>
                <a:lnTo>
                  <a:pt x="174015" y="1524"/>
                </a:lnTo>
                <a:lnTo>
                  <a:pt x="172491" y="0"/>
                </a:lnTo>
                <a:close/>
              </a:path>
            </a:pathLst>
          </a:custGeom>
          <a:solidFill>
            <a:srgbClr val="231F1F"/>
          </a:solidFill>
        </p:spPr>
        <p:txBody>
          <a:bodyPr wrap="square" lIns="0" tIns="0" rIns="0" bIns="0" rtlCol="0"/>
          <a:lstStyle/>
          <a:p>
            <a:endParaRPr sz="1272"/>
          </a:p>
        </p:txBody>
      </p:sp>
      <p:sp>
        <p:nvSpPr>
          <p:cNvPr id="48" name="object 48"/>
          <p:cNvSpPr/>
          <p:nvPr/>
        </p:nvSpPr>
        <p:spPr>
          <a:xfrm>
            <a:off x="8183123" y="3958641"/>
            <a:ext cx="13013" cy="182182"/>
          </a:xfrm>
          <a:custGeom>
            <a:avLst/>
            <a:gdLst/>
            <a:ahLst/>
            <a:cxnLst/>
            <a:rect l="l" t="t" r="r" b="b"/>
            <a:pathLst>
              <a:path w="18414" h="257809">
                <a:moveTo>
                  <a:pt x="0" y="257556"/>
                </a:moveTo>
                <a:lnTo>
                  <a:pt x="18287" y="257556"/>
                </a:lnTo>
                <a:lnTo>
                  <a:pt x="18287" y="0"/>
                </a:lnTo>
                <a:lnTo>
                  <a:pt x="0" y="0"/>
                </a:lnTo>
                <a:lnTo>
                  <a:pt x="0" y="257556"/>
                </a:lnTo>
                <a:close/>
              </a:path>
            </a:pathLst>
          </a:custGeom>
          <a:solidFill>
            <a:srgbClr val="FFFFFF"/>
          </a:solidFill>
        </p:spPr>
        <p:txBody>
          <a:bodyPr wrap="square" lIns="0" tIns="0" rIns="0" bIns="0" rtlCol="0"/>
          <a:lstStyle/>
          <a:p>
            <a:endParaRPr sz="1272"/>
          </a:p>
        </p:txBody>
      </p:sp>
      <p:sp>
        <p:nvSpPr>
          <p:cNvPr id="49" name="object 49"/>
          <p:cNvSpPr/>
          <p:nvPr/>
        </p:nvSpPr>
        <p:spPr>
          <a:xfrm>
            <a:off x="8179354" y="3955212"/>
            <a:ext cx="125194" cy="189810"/>
          </a:xfrm>
          <a:custGeom>
            <a:avLst/>
            <a:gdLst/>
            <a:ahLst/>
            <a:cxnLst/>
            <a:rect l="l" t="t" r="r" b="b"/>
            <a:pathLst>
              <a:path w="177164" h="268604">
                <a:moveTo>
                  <a:pt x="174116" y="0"/>
                </a:moveTo>
                <a:lnTo>
                  <a:pt x="1524" y="0"/>
                </a:lnTo>
                <a:lnTo>
                  <a:pt x="1524" y="1524"/>
                </a:lnTo>
                <a:lnTo>
                  <a:pt x="0" y="3048"/>
                </a:lnTo>
                <a:lnTo>
                  <a:pt x="0" y="265557"/>
                </a:lnTo>
                <a:lnTo>
                  <a:pt x="1524" y="267081"/>
                </a:lnTo>
                <a:lnTo>
                  <a:pt x="1524" y="268605"/>
                </a:lnTo>
                <a:lnTo>
                  <a:pt x="174116" y="268605"/>
                </a:lnTo>
                <a:lnTo>
                  <a:pt x="174116" y="267081"/>
                </a:lnTo>
                <a:lnTo>
                  <a:pt x="177164" y="264033"/>
                </a:lnTo>
                <a:lnTo>
                  <a:pt x="177164" y="262509"/>
                </a:lnTo>
                <a:lnTo>
                  <a:pt x="164871" y="262509"/>
                </a:lnTo>
                <a:lnTo>
                  <a:pt x="164871" y="256413"/>
                </a:lnTo>
                <a:lnTo>
                  <a:pt x="12191" y="256413"/>
                </a:lnTo>
                <a:lnTo>
                  <a:pt x="12191" y="12192"/>
                </a:lnTo>
                <a:lnTo>
                  <a:pt x="177164" y="12192"/>
                </a:lnTo>
                <a:lnTo>
                  <a:pt x="177164" y="4572"/>
                </a:lnTo>
                <a:lnTo>
                  <a:pt x="174116" y="1524"/>
                </a:lnTo>
                <a:lnTo>
                  <a:pt x="174116" y="0"/>
                </a:lnTo>
                <a:close/>
              </a:path>
              <a:path w="177164" h="268604">
                <a:moveTo>
                  <a:pt x="177164" y="12192"/>
                </a:moveTo>
                <a:lnTo>
                  <a:pt x="164871" y="12192"/>
                </a:lnTo>
                <a:lnTo>
                  <a:pt x="164871" y="262509"/>
                </a:lnTo>
                <a:lnTo>
                  <a:pt x="170980" y="262509"/>
                </a:lnTo>
                <a:lnTo>
                  <a:pt x="170980" y="256413"/>
                </a:lnTo>
                <a:lnTo>
                  <a:pt x="177164" y="256413"/>
                </a:lnTo>
                <a:lnTo>
                  <a:pt x="177164" y="12192"/>
                </a:lnTo>
                <a:close/>
              </a:path>
              <a:path w="177164" h="268604">
                <a:moveTo>
                  <a:pt x="177164" y="256413"/>
                </a:moveTo>
                <a:lnTo>
                  <a:pt x="170980" y="256413"/>
                </a:lnTo>
                <a:lnTo>
                  <a:pt x="170980" y="262509"/>
                </a:lnTo>
                <a:lnTo>
                  <a:pt x="177164" y="262509"/>
                </a:lnTo>
                <a:lnTo>
                  <a:pt x="177164" y="256413"/>
                </a:lnTo>
                <a:close/>
              </a:path>
            </a:pathLst>
          </a:custGeom>
          <a:solidFill>
            <a:srgbClr val="231F1F"/>
          </a:solidFill>
        </p:spPr>
        <p:txBody>
          <a:bodyPr wrap="square" lIns="0" tIns="0" rIns="0" bIns="0" rtlCol="0"/>
          <a:lstStyle/>
          <a:p>
            <a:endParaRPr sz="1272"/>
          </a:p>
        </p:txBody>
      </p:sp>
      <p:sp>
        <p:nvSpPr>
          <p:cNvPr id="50" name="object 50"/>
          <p:cNvSpPr/>
          <p:nvPr/>
        </p:nvSpPr>
        <p:spPr>
          <a:xfrm>
            <a:off x="8196046" y="3952178"/>
            <a:ext cx="117565" cy="188464"/>
          </a:xfrm>
          <a:custGeom>
            <a:avLst/>
            <a:gdLst/>
            <a:ahLst/>
            <a:cxnLst/>
            <a:rect l="l" t="t" r="r" b="b"/>
            <a:pathLst>
              <a:path w="166370" h="266700">
                <a:moveTo>
                  <a:pt x="0" y="266700"/>
                </a:moveTo>
                <a:lnTo>
                  <a:pt x="166115" y="266700"/>
                </a:lnTo>
                <a:lnTo>
                  <a:pt x="166115" y="0"/>
                </a:lnTo>
                <a:lnTo>
                  <a:pt x="0" y="0"/>
                </a:lnTo>
                <a:lnTo>
                  <a:pt x="0" y="266700"/>
                </a:lnTo>
                <a:close/>
              </a:path>
            </a:pathLst>
          </a:custGeom>
          <a:solidFill>
            <a:srgbClr val="FFFFFF"/>
          </a:solidFill>
        </p:spPr>
        <p:txBody>
          <a:bodyPr wrap="square" lIns="0" tIns="0" rIns="0" bIns="0" rtlCol="0"/>
          <a:lstStyle/>
          <a:p>
            <a:endParaRPr sz="1272"/>
          </a:p>
        </p:txBody>
      </p:sp>
      <p:sp>
        <p:nvSpPr>
          <p:cNvPr id="51" name="object 51"/>
          <p:cNvSpPr/>
          <p:nvPr/>
        </p:nvSpPr>
        <p:spPr>
          <a:xfrm>
            <a:off x="8191200" y="3947674"/>
            <a:ext cx="125194" cy="196541"/>
          </a:xfrm>
          <a:custGeom>
            <a:avLst/>
            <a:gdLst/>
            <a:ahLst/>
            <a:cxnLst/>
            <a:rect l="l" t="t" r="r" b="b"/>
            <a:pathLst>
              <a:path w="177164" h="278129">
                <a:moveTo>
                  <a:pt x="175640" y="276225"/>
                </a:moveTo>
                <a:lnTo>
                  <a:pt x="1625" y="276225"/>
                </a:lnTo>
                <a:lnTo>
                  <a:pt x="3149" y="277749"/>
                </a:lnTo>
                <a:lnTo>
                  <a:pt x="174116" y="277749"/>
                </a:lnTo>
                <a:lnTo>
                  <a:pt x="175640" y="276225"/>
                </a:lnTo>
                <a:close/>
              </a:path>
              <a:path w="177164" h="278129">
                <a:moveTo>
                  <a:pt x="174116" y="0"/>
                </a:moveTo>
                <a:lnTo>
                  <a:pt x="3149" y="0"/>
                </a:lnTo>
                <a:lnTo>
                  <a:pt x="1625" y="1524"/>
                </a:lnTo>
                <a:lnTo>
                  <a:pt x="0" y="3048"/>
                </a:lnTo>
                <a:lnTo>
                  <a:pt x="0" y="276225"/>
                </a:lnTo>
                <a:lnTo>
                  <a:pt x="177164" y="276225"/>
                </a:lnTo>
                <a:lnTo>
                  <a:pt x="177164" y="271652"/>
                </a:lnTo>
                <a:lnTo>
                  <a:pt x="164973" y="271652"/>
                </a:lnTo>
                <a:lnTo>
                  <a:pt x="164973" y="265556"/>
                </a:lnTo>
                <a:lnTo>
                  <a:pt x="12280" y="265556"/>
                </a:lnTo>
                <a:lnTo>
                  <a:pt x="12280" y="12191"/>
                </a:lnTo>
                <a:lnTo>
                  <a:pt x="177164" y="12191"/>
                </a:lnTo>
                <a:lnTo>
                  <a:pt x="177164" y="3048"/>
                </a:lnTo>
                <a:lnTo>
                  <a:pt x="174116" y="0"/>
                </a:lnTo>
                <a:close/>
              </a:path>
              <a:path w="177164" h="278129">
                <a:moveTo>
                  <a:pt x="177164" y="12191"/>
                </a:moveTo>
                <a:lnTo>
                  <a:pt x="164973" y="12191"/>
                </a:lnTo>
                <a:lnTo>
                  <a:pt x="164973" y="271652"/>
                </a:lnTo>
                <a:lnTo>
                  <a:pt x="171068" y="271652"/>
                </a:lnTo>
                <a:lnTo>
                  <a:pt x="171068" y="265556"/>
                </a:lnTo>
                <a:lnTo>
                  <a:pt x="177164" y="265556"/>
                </a:lnTo>
                <a:lnTo>
                  <a:pt x="177164" y="12191"/>
                </a:lnTo>
                <a:close/>
              </a:path>
              <a:path w="177164" h="278129">
                <a:moveTo>
                  <a:pt x="177164" y="265556"/>
                </a:moveTo>
                <a:lnTo>
                  <a:pt x="171068" y="265556"/>
                </a:lnTo>
                <a:lnTo>
                  <a:pt x="171068" y="271652"/>
                </a:lnTo>
                <a:lnTo>
                  <a:pt x="177164" y="271652"/>
                </a:lnTo>
                <a:lnTo>
                  <a:pt x="177164" y="265556"/>
                </a:lnTo>
                <a:close/>
              </a:path>
            </a:pathLst>
          </a:custGeom>
          <a:solidFill>
            <a:srgbClr val="231F1F"/>
          </a:solidFill>
        </p:spPr>
        <p:txBody>
          <a:bodyPr wrap="square" lIns="0" tIns="0" rIns="0" bIns="0" rtlCol="0"/>
          <a:lstStyle/>
          <a:p>
            <a:endParaRPr sz="1272"/>
          </a:p>
        </p:txBody>
      </p:sp>
      <p:sp>
        <p:nvSpPr>
          <p:cNvPr id="52" name="object 52"/>
          <p:cNvSpPr/>
          <p:nvPr/>
        </p:nvSpPr>
        <p:spPr>
          <a:xfrm>
            <a:off x="8206816" y="3943564"/>
            <a:ext cx="117565" cy="193848"/>
          </a:xfrm>
          <a:custGeom>
            <a:avLst/>
            <a:gdLst/>
            <a:ahLst/>
            <a:cxnLst/>
            <a:rect l="l" t="t" r="r" b="b"/>
            <a:pathLst>
              <a:path w="166370" h="274320">
                <a:moveTo>
                  <a:pt x="0" y="274320"/>
                </a:moveTo>
                <a:lnTo>
                  <a:pt x="166115" y="274320"/>
                </a:lnTo>
                <a:lnTo>
                  <a:pt x="166115" y="0"/>
                </a:lnTo>
                <a:lnTo>
                  <a:pt x="0" y="0"/>
                </a:lnTo>
                <a:lnTo>
                  <a:pt x="0" y="274320"/>
                </a:lnTo>
                <a:close/>
              </a:path>
            </a:pathLst>
          </a:custGeom>
          <a:solidFill>
            <a:srgbClr val="FFF001"/>
          </a:solidFill>
        </p:spPr>
        <p:txBody>
          <a:bodyPr wrap="square" lIns="0" tIns="0" rIns="0" bIns="0" rtlCol="0"/>
          <a:lstStyle/>
          <a:p>
            <a:endParaRPr sz="1272"/>
          </a:p>
        </p:txBody>
      </p:sp>
      <p:sp>
        <p:nvSpPr>
          <p:cNvPr id="53" name="object 53"/>
          <p:cNvSpPr/>
          <p:nvPr/>
        </p:nvSpPr>
        <p:spPr>
          <a:xfrm>
            <a:off x="8203118" y="3940135"/>
            <a:ext cx="125194" cy="201925"/>
          </a:xfrm>
          <a:custGeom>
            <a:avLst/>
            <a:gdLst/>
            <a:ahLst/>
            <a:cxnLst/>
            <a:rect l="l" t="t" r="r" b="b"/>
            <a:pathLst>
              <a:path w="177164" h="285750">
                <a:moveTo>
                  <a:pt x="174015" y="0"/>
                </a:moveTo>
                <a:lnTo>
                  <a:pt x="3048" y="0"/>
                </a:lnTo>
                <a:lnTo>
                  <a:pt x="1524" y="1524"/>
                </a:lnTo>
                <a:lnTo>
                  <a:pt x="0" y="1524"/>
                </a:lnTo>
                <a:lnTo>
                  <a:pt x="0" y="282321"/>
                </a:lnTo>
                <a:lnTo>
                  <a:pt x="3048" y="285369"/>
                </a:lnTo>
                <a:lnTo>
                  <a:pt x="174015" y="285369"/>
                </a:lnTo>
                <a:lnTo>
                  <a:pt x="175539" y="283845"/>
                </a:lnTo>
                <a:lnTo>
                  <a:pt x="175539" y="282321"/>
                </a:lnTo>
                <a:lnTo>
                  <a:pt x="177063" y="280797"/>
                </a:lnTo>
                <a:lnTo>
                  <a:pt x="177063" y="279273"/>
                </a:lnTo>
                <a:lnTo>
                  <a:pt x="164871" y="279273"/>
                </a:lnTo>
                <a:lnTo>
                  <a:pt x="164871" y="273177"/>
                </a:lnTo>
                <a:lnTo>
                  <a:pt x="12179" y="273177"/>
                </a:lnTo>
                <a:lnTo>
                  <a:pt x="12179" y="12192"/>
                </a:lnTo>
                <a:lnTo>
                  <a:pt x="177063" y="12192"/>
                </a:lnTo>
                <a:lnTo>
                  <a:pt x="177063" y="3048"/>
                </a:lnTo>
                <a:lnTo>
                  <a:pt x="174015" y="0"/>
                </a:lnTo>
                <a:close/>
              </a:path>
              <a:path w="177164" h="285750">
                <a:moveTo>
                  <a:pt x="177063" y="12192"/>
                </a:moveTo>
                <a:lnTo>
                  <a:pt x="164871" y="12192"/>
                </a:lnTo>
                <a:lnTo>
                  <a:pt x="164871" y="279273"/>
                </a:lnTo>
                <a:lnTo>
                  <a:pt x="170967" y="279273"/>
                </a:lnTo>
                <a:lnTo>
                  <a:pt x="170967" y="273177"/>
                </a:lnTo>
                <a:lnTo>
                  <a:pt x="177063" y="273177"/>
                </a:lnTo>
                <a:lnTo>
                  <a:pt x="177063" y="12192"/>
                </a:lnTo>
                <a:close/>
              </a:path>
              <a:path w="177164" h="285750">
                <a:moveTo>
                  <a:pt x="177063" y="273177"/>
                </a:moveTo>
                <a:lnTo>
                  <a:pt x="170967" y="273177"/>
                </a:lnTo>
                <a:lnTo>
                  <a:pt x="170967" y="279273"/>
                </a:lnTo>
                <a:lnTo>
                  <a:pt x="177063" y="279273"/>
                </a:lnTo>
                <a:lnTo>
                  <a:pt x="177063" y="273177"/>
                </a:lnTo>
                <a:close/>
              </a:path>
            </a:pathLst>
          </a:custGeom>
          <a:solidFill>
            <a:srgbClr val="231F1F"/>
          </a:solidFill>
        </p:spPr>
        <p:txBody>
          <a:bodyPr wrap="square" lIns="0" tIns="0" rIns="0" bIns="0" rtlCol="0"/>
          <a:lstStyle/>
          <a:p>
            <a:endParaRPr sz="1272"/>
          </a:p>
        </p:txBody>
      </p:sp>
      <p:sp>
        <p:nvSpPr>
          <p:cNvPr id="54" name="object 54"/>
          <p:cNvSpPr/>
          <p:nvPr/>
        </p:nvSpPr>
        <p:spPr>
          <a:xfrm>
            <a:off x="6358121" y="3237031"/>
            <a:ext cx="514712" cy="239411"/>
          </a:xfrm>
          <a:prstGeom prst="rect">
            <a:avLst/>
          </a:prstGeom>
          <a:blipFill>
            <a:blip r:embed="rId7" cstate="print"/>
            <a:stretch>
              <a:fillRect/>
            </a:stretch>
          </a:blipFill>
        </p:spPr>
        <p:txBody>
          <a:bodyPr wrap="square" lIns="0" tIns="0" rIns="0" bIns="0" rtlCol="0"/>
          <a:lstStyle/>
          <a:p>
            <a:endParaRPr sz="1272"/>
          </a:p>
        </p:txBody>
      </p:sp>
      <p:sp>
        <p:nvSpPr>
          <p:cNvPr id="55" name="object 55"/>
          <p:cNvSpPr/>
          <p:nvPr/>
        </p:nvSpPr>
        <p:spPr>
          <a:xfrm>
            <a:off x="6418563" y="3588578"/>
            <a:ext cx="120823" cy="140208"/>
          </a:xfrm>
          <a:prstGeom prst="rect">
            <a:avLst/>
          </a:prstGeom>
          <a:blipFill>
            <a:blip r:embed="rId8" cstate="print"/>
            <a:stretch>
              <a:fillRect/>
            </a:stretch>
          </a:blipFill>
        </p:spPr>
        <p:txBody>
          <a:bodyPr wrap="square" lIns="0" tIns="0" rIns="0" bIns="0" rtlCol="0"/>
          <a:lstStyle/>
          <a:p>
            <a:endParaRPr sz="1272"/>
          </a:p>
        </p:txBody>
      </p:sp>
      <p:sp>
        <p:nvSpPr>
          <p:cNvPr id="56" name="object 56"/>
          <p:cNvSpPr/>
          <p:nvPr/>
        </p:nvSpPr>
        <p:spPr>
          <a:xfrm>
            <a:off x="6571758" y="3598271"/>
            <a:ext cx="93900" cy="121900"/>
          </a:xfrm>
          <a:prstGeom prst="rect">
            <a:avLst/>
          </a:prstGeom>
          <a:blipFill>
            <a:blip r:embed="rId9" cstate="print"/>
            <a:stretch>
              <a:fillRect/>
            </a:stretch>
          </a:blipFill>
        </p:spPr>
        <p:txBody>
          <a:bodyPr wrap="square" lIns="0" tIns="0" rIns="0" bIns="0" rtlCol="0"/>
          <a:lstStyle/>
          <a:p>
            <a:endParaRPr sz="1272"/>
          </a:p>
        </p:txBody>
      </p:sp>
      <p:sp>
        <p:nvSpPr>
          <p:cNvPr id="57" name="object 57"/>
          <p:cNvSpPr/>
          <p:nvPr/>
        </p:nvSpPr>
        <p:spPr>
          <a:xfrm>
            <a:off x="6689413" y="3575655"/>
            <a:ext cx="78751" cy="143439"/>
          </a:xfrm>
          <a:prstGeom prst="rect">
            <a:avLst/>
          </a:prstGeom>
          <a:blipFill>
            <a:blip r:embed="rId10" cstate="print"/>
            <a:stretch>
              <a:fillRect/>
            </a:stretch>
          </a:blipFill>
        </p:spPr>
        <p:txBody>
          <a:bodyPr wrap="square" lIns="0" tIns="0" rIns="0" bIns="0" rtlCol="0"/>
          <a:lstStyle/>
          <a:p>
            <a:endParaRPr sz="1272"/>
          </a:p>
        </p:txBody>
      </p:sp>
      <p:sp>
        <p:nvSpPr>
          <p:cNvPr id="58" name="object 58"/>
          <p:cNvSpPr/>
          <p:nvPr/>
        </p:nvSpPr>
        <p:spPr>
          <a:xfrm>
            <a:off x="6559911" y="3711484"/>
            <a:ext cx="304234" cy="39038"/>
          </a:xfrm>
          <a:custGeom>
            <a:avLst/>
            <a:gdLst/>
            <a:ahLst/>
            <a:cxnLst/>
            <a:rect l="l" t="t" r="r" b="b"/>
            <a:pathLst>
              <a:path w="430530" h="55245">
                <a:moveTo>
                  <a:pt x="22859" y="0"/>
                </a:moveTo>
                <a:lnTo>
                  <a:pt x="0" y="16865"/>
                </a:lnTo>
                <a:lnTo>
                  <a:pt x="1524" y="32105"/>
                </a:lnTo>
                <a:lnTo>
                  <a:pt x="22859" y="54965"/>
                </a:lnTo>
                <a:lnTo>
                  <a:pt x="430530" y="39725"/>
                </a:lnTo>
                <a:lnTo>
                  <a:pt x="430530" y="7721"/>
                </a:lnTo>
                <a:lnTo>
                  <a:pt x="22859" y="0"/>
                </a:lnTo>
                <a:close/>
              </a:path>
            </a:pathLst>
          </a:custGeom>
          <a:solidFill>
            <a:srgbClr val="FFFFFF"/>
          </a:solidFill>
        </p:spPr>
        <p:txBody>
          <a:bodyPr wrap="square" lIns="0" tIns="0" rIns="0" bIns="0" rtlCol="0"/>
          <a:lstStyle/>
          <a:p>
            <a:endParaRPr sz="1272"/>
          </a:p>
        </p:txBody>
      </p:sp>
      <p:sp>
        <p:nvSpPr>
          <p:cNvPr id="59" name="object 59"/>
          <p:cNvSpPr/>
          <p:nvPr/>
        </p:nvSpPr>
        <p:spPr>
          <a:xfrm>
            <a:off x="6555603" y="3706100"/>
            <a:ext cx="313209" cy="48911"/>
          </a:xfrm>
          <a:custGeom>
            <a:avLst/>
            <a:gdLst/>
            <a:ahLst/>
            <a:cxnLst/>
            <a:rect l="l" t="t" r="r" b="b"/>
            <a:pathLst>
              <a:path w="443230" h="69215">
                <a:moveTo>
                  <a:pt x="6096" y="24485"/>
                </a:moveTo>
                <a:lnTo>
                  <a:pt x="0" y="26009"/>
                </a:lnTo>
                <a:lnTo>
                  <a:pt x="1524" y="41249"/>
                </a:lnTo>
                <a:lnTo>
                  <a:pt x="3048" y="42773"/>
                </a:lnTo>
                <a:lnTo>
                  <a:pt x="3048" y="44297"/>
                </a:lnTo>
                <a:lnTo>
                  <a:pt x="24384" y="65633"/>
                </a:lnTo>
                <a:lnTo>
                  <a:pt x="24384" y="67157"/>
                </a:lnTo>
                <a:lnTo>
                  <a:pt x="27432" y="68681"/>
                </a:lnTo>
                <a:lnTo>
                  <a:pt x="28956" y="68681"/>
                </a:lnTo>
                <a:lnTo>
                  <a:pt x="395859" y="54965"/>
                </a:lnTo>
                <a:lnTo>
                  <a:pt x="30480" y="54965"/>
                </a:lnTo>
                <a:lnTo>
                  <a:pt x="13716" y="36677"/>
                </a:lnTo>
                <a:lnTo>
                  <a:pt x="12763" y="29057"/>
                </a:lnTo>
                <a:lnTo>
                  <a:pt x="10668" y="29057"/>
                </a:lnTo>
                <a:lnTo>
                  <a:pt x="6096" y="24485"/>
                </a:lnTo>
                <a:close/>
              </a:path>
              <a:path w="443230" h="69215">
                <a:moveTo>
                  <a:pt x="442722" y="13715"/>
                </a:moveTo>
                <a:lnTo>
                  <a:pt x="30480" y="13715"/>
                </a:lnTo>
                <a:lnTo>
                  <a:pt x="430530" y="21437"/>
                </a:lnTo>
                <a:lnTo>
                  <a:pt x="430530" y="41249"/>
                </a:lnTo>
                <a:lnTo>
                  <a:pt x="30480" y="54965"/>
                </a:lnTo>
                <a:lnTo>
                  <a:pt x="395859" y="54965"/>
                </a:lnTo>
                <a:lnTo>
                  <a:pt x="436626" y="53441"/>
                </a:lnTo>
                <a:lnTo>
                  <a:pt x="439674" y="53441"/>
                </a:lnTo>
                <a:lnTo>
                  <a:pt x="442722" y="50393"/>
                </a:lnTo>
                <a:lnTo>
                  <a:pt x="442722" y="13715"/>
                </a:lnTo>
                <a:close/>
              </a:path>
              <a:path w="443230" h="69215">
                <a:moveTo>
                  <a:pt x="12192" y="24485"/>
                </a:moveTo>
                <a:lnTo>
                  <a:pt x="6096" y="24485"/>
                </a:lnTo>
                <a:lnTo>
                  <a:pt x="10668" y="29057"/>
                </a:lnTo>
                <a:lnTo>
                  <a:pt x="12578" y="27578"/>
                </a:lnTo>
                <a:lnTo>
                  <a:pt x="12192" y="24485"/>
                </a:lnTo>
                <a:close/>
              </a:path>
              <a:path w="443230" h="69215">
                <a:moveTo>
                  <a:pt x="12578" y="27578"/>
                </a:moveTo>
                <a:lnTo>
                  <a:pt x="10668" y="29057"/>
                </a:lnTo>
                <a:lnTo>
                  <a:pt x="12763" y="29057"/>
                </a:lnTo>
                <a:lnTo>
                  <a:pt x="12578" y="27578"/>
                </a:lnTo>
                <a:close/>
              </a:path>
              <a:path w="443230" h="69215">
                <a:moveTo>
                  <a:pt x="16572" y="24485"/>
                </a:moveTo>
                <a:lnTo>
                  <a:pt x="12192" y="24485"/>
                </a:lnTo>
                <a:lnTo>
                  <a:pt x="12578" y="27578"/>
                </a:lnTo>
                <a:lnTo>
                  <a:pt x="16572" y="24485"/>
                </a:lnTo>
                <a:close/>
              </a:path>
              <a:path w="443230" h="69215">
                <a:moveTo>
                  <a:pt x="27432" y="0"/>
                </a:moveTo>
                <a:lnTo>
                  <a:pt x="25908" y="1524"/>
                </a:lnTo>
                <a:lnTo>
                  <a:pt x="24384" y="1524"/>
                </a:lnTo>
                <a:lnTo>
                  <a:pt x="3048" y="19913"/>
                </a:lnTo>
                <a:lnTo>
                  <a:pt x="0" y="22961"/>
                </a:lnTo>
                <a:lnTo>
                  <a:pt x="0" y="26009"/>
                </a:lnTo>
                <a:lnTo>
                  <a:pt x="6096" y="24485"/>
                </a:lnTo>
                <a:lnTo>
                  <a:pt x="16572" y="24485"/>
                </a:lnTo>
                <a:lnTo>
                  <a:pt x="30480" y="13715"/>
                </a:lnTo>
                <a:lnTo>
                  <a:pt x="442722" y="13715"/>
                </a:lnTo>
                <a:lnTo>
                  <a:pt x="442722" y="12191"/>
                </a:lnTo>
                <a:lnTo>
                  <a:pt x="439674" y="9143"/>
                </a:lnTo>
                <a:lnTo>
                  <a:pt x="436626" y="9143"/>
                </a:lnTo>
                <a:lnTo>
                  <a:pt x="28956" y="1524"/>
                </a:lnTo>
                <a:lnTo>
                  <a:pt x="27432" y="0"/>
                </a:lnTo>
                <a:close/>
              </a:path>
            </a:pathLst>
          </a:custGeom>
          <a:solidFill>
            <a:srgbClr val="231F1F"/>
          </a:solidFill>
        </p:spPr>
        <p:txBody>
          <a:bodyPr wrap="square" lIns="0" tIns="0" rIns="0" bIns="0" rtlCol="0"/>
          <a:lstStyle/>
          <a:p>
            <a:endParaRPr sz="1272"/>
          </a:p>
        </p:txBody>
      </p:sp>
      <p:sp>
        <p:nvSpPr>
          <p:cNvPr id="60" name="object 60"/>
          <p:cNvSpPr/>
          <p:nvPr/>
        </p:nvSpPr>
        <p:spPr>
          <a:xfrm>
            <a:off x="6363101" y="3730869"/>
            <a:ext cx="213592" cy="0"/>
          </a:xfrm>
          <a:custGeom>
            <a:avLst/>
            <a:gdLst/>
            <a:ahLst/>
            <a:cxnLst/>
            <a:rect l="l" t="t" r="r" b="b"/>
            <a:pathLst>
              <a:path w="302260">
                <a:moveTo>
                  <a:pt x="0" y="0"/>
                </a:moveTo>
                <a:lnTo>
                  <a:pt x="301751" y="0"/>
                </a:lnTo>
              </a:path>
            </a:pathLst>
          </a:custGeom>
          <a:ln w="56387">
            <a:solidFill>
              <a:srgbClr val="FFFFFF"/>
            </a:solidFill>
          </a:ln>
        </p:spPr>
        <p:txBody>
          <a:bodyPr wrap="square" lIns="0" tIns="0" rIns="0" bIns="0" rtlCol="0"/>
          <a:lstStyle/>
          <a:p>
            <a:endParaRPr sz="1272"/>
          </a:p>
        </p:txBody>
      </p:sp>
      <p:sp>
        <p:nvSpPr>
          <p:cNvPr id="61" name="object 61"/>
          <p:cNvSpPr/>
          <p:nvPr/>
        </p:nvSpPr>
        <p:spPr>
          <a:xfrm>
            <a:off x="6360337" y="3707176"/>
            <a:ext cx="220323" cy="47565"/>
          </a:xfrm>
          <a:custGeom>
            <a:avLst/>
            <a:gdLst/>
            <a:ahLst/>
            <a:cxnLst/>
            <a:rect l="l" t="t" r="r" b="b"/>
            <a:pathLst>
              <a:path w="311785" h="67309">
                <a:moveTo>
                  <a:pt x="308330" y="64109"/>
                </a:moveTo>
                <a:lnTo>
                  <a:pt x="1536" y="64109"/>
                </a:lnTo>
                <a:lnTo>
                  <a:pt x="1536" y="65633"/>
                </a:lnTo>
                <a:lnTo>
                  <a:pt x="3060" y="67157"/>
                </a:lnTo>
                <a:lnTo>
                  <a:pt x="306806" y="67157"/>
                </a:lnTo>
                <a:lnTo>
                  <a:pt x="308330" y="65633"/>
                </a:lnTo>
                <a:lnTo>
                  <a:pt x="308330" y="64109"/>
                </a:lnTo>
                <a:close/>
              </a:path>
              <a:path w="311785" h="67309">
                <a:moveTo>
                  <a:pt x="309956" y="1524"/>
                </a:moveTo>
                <a:lnTo>
                  <a:pt x="0" y="1524"/>
                </a:lnTo>
                <a:lnTo>
                  <a:pt x="0" y="64109"/>
                </a:lnTo>
                <a:lnTo>
                  <a:pt x="309956" y="64109"/>
                </a:lnTo>
                <a:lnTo>
                  <a:pt x="311480" y="62585"/>
                </a:lnTo>
                <a:lnTo>
                  <a:pt x="311480" y="61061"/>
                </a:lnTo>
                <a:lnTo>
                  <a:pt x="299186" y="61061"/>
                </a:lnTo>
                <a:lnTo>
                  <a:pt x="299186" y="54965"/>
                </a:lnTo>
                <a:lnTo>
                  <a:pt x="12204" y="54965"/>
                </a:lnTo>
                <a:lnTo>
                  <a:pt x="12204" y="12191"/>
                </a:lnTo>
                <a:lnTo>
                  <a:pt x="311480" y="12191"/>
                </a:lnTo>
                <a:lnTo>
                  <a:pt x="311480" y="3048"/>
                </a:lnTo>
                <a:lnTo>
                  <a:pt x="309956" y="1524"/>
                </a:lnTo>
                <a:close/>
              </a:path>
              <a:path w="311785" h="67309">
                <a:moveTo>
                  <a:pt x="311480" y="12191"/>
                </a:moveTo>
                <a:lnTo>
                  <a:pt x="299186" y="12191"/>
                </a:lnTo>
                <a:lnTo>
                  <a:pt x="299186" y="61061"/>
                </a:lnTo>
                <a:lnTo>
                  <a:pt x="305282" y="61061"/>
                </a:lnTo>
                <a:lnTo>
                  <a:pt x="305282" y="54965"/>
                </a:lnTo>
                <a:lnTo>
                  <a:pt x="311480" y="54965"/>
                </a:lnTo>
                <a:lnTo>
                  <a:pt x="311480" y="12191"/>
                </a:lnTo>
                <a:close/>
              </a:path>
              <a:path w="311785" h="67309">
                <a:moveTo>
                  <a:pt x="311480" y="54965"/>
                </a:moveTo>
                <a:lnTo>
                  <a:pt x="305282" y="54965"/>
                </a:lnTo>
                <a:lnTo>
                  <a:pt x="305282" y="61061"/>
                </a:lnTo>
                <a:lnTo>
                  <a:pt x="311480" y="61061"/>
                </a:lnTo>
                <a:lnTo>
                  <a:pt x="311480" y="54965"/>
                </a:lnTo>
                <a:close/>
              </a:path>
              <a:path w="311785" h="67309">
                <a:moveTo>
                  <a:pt x="308330" y="0"/>
                </a:moveTo>
                <a:lnTo>
                  <a:pt x="1536" y="0"/>
                </a:lnTo>
                <a:lnTo>
                  <a:pt x="1536" y="1524"/>
                </a:lnTo>
                <a:lnTo>
                  <a:pt x="308330" y="1524"/>
                </a:lnTo>
                <a:lnTo>
                  <a:pt x="308330" y="0"/>
                </a:lnTo>
                <a:close/>
              </a:path>
            </a:pathLst>
          </a:custGeom>
          <a:solidFill>
            <a:srgbClr val="231F1F"/>
          </a:solidFill>
        </p:spPr>
        <p:txBody>
          <a:bodyPr wrap="square" lIns="0" tIns="0" rIns="0" bIns="0" rtlCol="0"/>
          <a:lstStyle/>
          <a:p>
            <a:endParaRPr sz="1272"/>
          </a:p>
        </p:txBody>
      </p:sp>
      <p:sp>
        <p:nvSpPr>
          <p:cNvPr id="62" name="object 62"/>
          <p:cNvSpPr/>
          <p:nvPr/>
        </p:nvSpPr>
        <p:spPr>
          <a:xfrm>
            <a:off x="6408872" y="3056033"/>
            <a:ext cx="2204577" cy="0"/>
          </a:xfrm>
          <a:custGeom>
            <a:avLst/>
            <a:gdLst/>
            <a:ahLst/>
            <a:cxnLst/>
            <a:rect l="l" t="t" r="r" b="b"/>
            <a:pathLst>
              <a:path w="3119754">
                <a:moveTo>
                  <a:pt x="0" y="0"/>
                </a:moveTo>
                <a:lnTo>
                  <a:pt x="3119247" y="0"/>
                </a:lnTo>
              </a:path>
            </a:pathLst>
          </a:custGeom>
          <a:ln w="33147">
            <a:solidFill>
              <a:srgbClr val="BCBCBF"/>
            </a:solidFill>
          </a:ln>
        </p:spPr>
        <p:txBody>
          <a:bodyPr wrap="square" lIns="0" tIns="0" rIns="0" bIns="0" rtlCol="0"/>
          <a:lstStyle/>
          <a:p>
            <a:endParaRPr sz="1272"/>
          </a:p>
        </p:txBody>
      </p:sp>
      <p:sp>
        <p:nvSpPr>
          <p:cNvPr id="63" name="object 63"/>
          <p:cNvSpPr/>
          <p:nvPr/>
        </p:nvSpPr>
        <p:spPr>
          <a:xfrm>
            <a:off x="6404563" y="3039683"/>
            <a:ext cx="2213103" cy="33654"/>
          </a:xfrm>
          <a:custGeom>
            <a:avLst/>
            <a:gdLst/>
            <a:ahLst/>
            <a:cxnLst/>
            <a:rect l="l" t="t" r="r" b="b"/>
            <a:pathLst>
              <a:path w="3131820" h="47625">
                <a:moveTo>
                  <a:pt x="3126867" y="0"/>
                </a:moveTo>
                <a:lnTo>
                  <a:pt x="4571" y="0"/>
                </a:lnTo>
                <a:lnTo>
                  <a:pt x="1524" y="1524"/>
                </a:lnTo>
                <a:lnTo>
                  <a:pt x="0" y="3136"/>
                </a:lnTo>
                <a:lnTo>
                  <a:pt x="0" y="7708"/>
                </a:lnTo>
                <a:lnTo>
                  <a:pt x="1524" y="9232"/>
                </a:lnTo>
                <a:lnTo>
                  <a:pt x="30480" y="44284"/>
                </a:lnTo>
                <a:lnTo>
                  <a:pt x="30480" y="45808"/>
                </a:lnTo>
                <a:lnTo>
                  <a:pt x="33527" y="47332"/>
                </a:lnTo>
                <a:lnTo>
                  <a:pt x="35051" y="47332"/>
                </a:lnTo>
                <a:lnTo>
                  <a:pt x="35051" y="33616"/>
                </a:lnTo>
                <a:lnTo>
                  <a:pt x="37236" y="33616"/>
                </a:lnTo>
                <a:lnTo>
                  <a:pt x="19812" y="12280"/>
                </a:lnTo>
                <a:lnTo>
                  <a:pt x="3127397" y="12280"/>
                </a:lnTo>
                <a:lnTo>
                  <a:pt x="3129915" y="9232"/>
                </a:lnTo>
                <a:lnTo>
                  <a:pt x="3131439" y="7708"/>
                </a:lnTo>
                <a:lnTo>
                  <a:pt x="3131439" y="6184"/>
                </a:lnTo>
                <a:lnTo>
                  <a:pt x="3129915" y="3136"/>
                </a:lnTo>
                <a:lnTo>
                  <a:pt x="3129915" y="1524"/>
                </a:lnTo>
                <a:lnTo>
                  <a:pt x="3126867" y="0"/>
                </a:lnTo>
                <a:close/>
              </a:path>
              <a:path w="3131820" h="47625">
                <a:moveTo>
                  <a:pt x="3127397" y="12280"/>
                </a:moveTo>
                <a:lnTo>
                  <a:pt x="3111627" y="12280"/>
                </a:lnTo>
                <a:lnTo>
                  <a:pt x="3093237" y="33616"/>
                </a:lnTo>
                <a:lnTo>
                  <a:pt x="37236" y="33616"/>
                </a:lnTo>
                <a:lnTo>
                  <a:pt x="39725" y="36664"/>
                </a:lnTo>
                <a:lnTo>
                  <a:pt x="35051" y="39712"/>
                </a:lnTo>
                <a:lnTo>
                  <a:pt x="35051" y="47332"/>
                </a:lnTo>
                <a:lnTo>
                  <a:pt x="3097809" y="47332"/>
                </a:lnTo>
                <a:lnTo>
                  <a:pt x="3099333" y="45808"/>
                </a:lnTo>
                <a:lnTo>
                  <a:pt x="3100959" y="44284"/>
                </a:lnTo>
                <a:lnTo>
                  <a:pt x="3127397" y="12280"/>
                </a:lnTo>
                <a:close/>
              </a:path>
              <a:path w="3131820" h="47625">
                <a:moveTo>
                  <a:pt x="37236" y="33616"/>
                </a:moveTo>
                <a:lnTo>
                  <a:pt x="35051" y="33616"/>
                </a:lnTo>
                <a:lnTo>
                  <a:pt x="35051" y="39712"/>
                </a:lnTo>
                <a:lnTo>
                  <a:pt x="39725" y="36664"/>
                </a:lnTo>
                <a:lnTo>
                  <a:pt x="37236" y="33616"/>
                </a:lnTo>
                <a:close/>
              </a:path>
            </a:pathLst>
          </a:custGeom>
          <a:solidFill>
            <a:srgbClr val="231F1F"/>
          </a:solidFill>
        </p:spPr>
        <p:txBody>
          <a:bodyPr wrap="square" lIns="0" tIns="0" rIns="0" bIns="0" rtlCol="0"/>
          <a:lstStyle/>
          <a:p>
            <a:endParaRPr sz="1272"/>
          </a:p>
        </p:txBody>
      </p:sp>
      <p:sp>
        <p:nvSpPr>
          <p:cNvPr id="64" name="object 64"/>
          <p:cNvSpPr/>
          <p:nvPr/>
        </p:nvSpPr>
        <p:spPr>
          <a:xfrm>
            <a:off x="6409410" y="2682472"/>
            <a:ext cx="2203680" cy="293465"/>
          </a:xfrm>
          <a:custGeom>
            <a:avLst/>
            <a:gdLst/>
            <a:ahLst/>
            <a:cxnLst/>
            <a:rect l="l" t="t" r="r" b="b"/>
            <a:pathLst>
              <a:path w="3118485" h="415289">
                <a:moveTo>
                  <a:pt x="0" y="415163"/>
                </a:moveTo>
                <a:lnTo>
                  <a:pt x="3118104" y="415163"/>
                </a:lnTo>
                <a:lnTo>
                  <a:pt x="3118104" y="0"/>
                </a:lnTo>
                <a:lnTo>
                  <a:pt x="0" y="0"/>
                </a:lnTo>
                <a:lnTo>
                  <a:pt x="0" y="415163"/>
                </a:lnTo>
                <a:close/>
              </a:path>
            </a:pathLst>
          </a:custGeom>
          <a:solidFill>
            <a:srgbClr val="FFFFFF"/>
          </a:solidFill>
        </p:spPr>
        <p:txBody>
          <a:bodyPr wrap="square" lIns="0" tIns="0" rIns="0" bIns="0" rtlCol="0"/>
          <a:lstStyle/>
          <a:p>
            <a:endParaRPr sz="1272"/>
          </a:p>
        </p:txBody>
      </p:sp>
      <p:sp>
        <p:nvSpPr>
          <p:cNvPr id="65" name="object 65"/>
          <p:cNvSpPr/>
          <p:nvPr/>
        </p:nvSpPr>
        <p:spPr>
          <a:xfrm>
            <a:off x="6409410" y="3038669"/>
            <a:ext cx="2203680" cy="5833"/>
          </a:xfrm>
          <a:custGeom>
            <a:avLst/>
            <a:gdLst/>
            <a:ahLst/>
            <a:cxnLst/>
            <a:rect l="l" t="t" r="r" b="b"/>
            <a:pathLst>
              <a:path w="3118485" h="8254">
                <a:moveTo>
                  <a:pt x="0" y="8000"/>
                </a:moveTo>
                <a:lnTo>
                  <a:pt x="3118104" y="8000"/>
                </a:lnTo>
                <a:lnTo>
                  <a:pt x="3118104" y="0"/>
                </a:lnTo>
                <a:lnTo>
                  <a:pt x="0" y="0"/>
                </a:lnTo>
                <a:lnTo>
                  <a:pt x="0" y="8000"/>
                </a:lnTo>
                <a:close/>
              </a:path>
            </a:pathLst>
          </a:custGeom>
          <a:solidFill>
            <a:srgbClr val="FFFFFF"/>
          </a:solidFill>
        </p:spPr>
        <p:txBody>
          <a:bodyPr wrap="square" lIns="0" tIns="0" rIns="0" bIns="0" rtlCol="0"/>
          <a:lstStyle/>
          <a:p>
            <a:endParaRPr sz="1272"/>
          </a:p>
        </p:txBody>
      </p:sp>
      <p:sp>
        <p:nvSpPr>
          <p:cNvPr id="66" name="object 66"/>
          <p:cNvSpPr/>
          <p:nvPr/>
        </p:nvSpPr>
        <p:spPr>
          <a:xfrm>
            <a:off x="6404563" y="2682472"/>
            <a:ext cx="2213103" cy="366157"/>
          </a:xfrm>
          <a:custGeom>
            <a:avLst/>
            <a:gdLst/>
            <a:ahLst/>
            <a:cxnLst/>
            <a:rect l="l" t="t" r="r" b="b"/>
            <a:pathLst>
              <a:path w="3131820" h="518160">
                <a:moveTo>
                  <a:pt x="12192" y="0"/>
                </a:moveTo>
                <a:lnTo>
                  <a:pt x="0" y="0"/>
                </a:lnTo>
                <a:lnTo>
                  <a:pt x="0" y="513207"/>
                </a:lnTo>
                <a:lnTo>
                  <a:pt x="1524" y="514730"/>
                </a:lnTo>
                <a:lnTo>
                  <a:pt x="1524" y="516254"/>
                </a:lnTo>
                <a:lnTo>
                  <a:pt x="3048" y="516254"/>
                </a:lnTo>
                <a:lnTo>
                  <a:pt x="4571" y="517778"/>
                </a:lnTo>
                <a:lnTo>
                  <a:pt x="3126867" y="517778"/>
                </a:lnTo>
                <a:lnTo>
                  <a:pt x="3131439" y="513207"/>
                </a:lnTo>
                <a:lnTo>
                  <a:pt x="3131439" y="505498"/>
                </a:lnTo>
                <a:lnTo>
                  <a:pt x="12192" y="505498"/>
                </a:lnTo>
                <a:lnTo>
                  <a:pt x="12192" y="0"/>
                </a:lnTo>
                <a:close/>
              </a:path>
              <a:path w="3131820" h="518160">
                <a:moveTo>
                  <a:pt x="3131439" y="0"/>
                </a:moveTo>
                <a:lnTo>
                  <a:pt x="3119247" y="0"/>
                </a:lnTo>
                <a:lnTo>
                  <a:pt x="3119247" y="505498"/>
                </a:lnTo>
                <a:lnTo>
                  <a:pt x="3131439" y="505498"/>
                </a:lnTo>
                <a:lnTo>
                  <a:pt x="3131439" y="0"/>
                </a:lnTo>
                <a:close/>
              </a:path>
            </a:pathLst>
          </a:custGeom>
          <a:solidFill>
            <a:srgbClr val="231F1F"/>
          </a:solidFill>
        </p:spPr>
        <p:txBody>
          <a:bodyPr wrap="square" lIns="0" tIns="0" rIns="0" bIns="0" rtlCol="0"/>
          <a:lstStyle/>
          <a:p>
            <a:endParaRPr sz="1272"/>
          </a:p>
        </p:txBody>
      </p:sp>
      <p:sp>
        <p:nvSpPr>
          <p:cNvPr id="67" name="object 67"/>
          <p:cNvSpPr/>
          <p:nvPr/>
        </p:nvSpPr>
        <p:spPr>
          <a:xfrm>
            <a:off x="6846915" y="2822949"/>
            <a:ext cx="69103" cy="131925"/>
          </a:xfrm>
          <a:custGeom>
            <a:avLst/>
            <a:gdLst/>
            <a:ahLst/>
            <a:cxnLst/>
            <a:rect l="l" t="t" r="r" b="b"/>
            <a:pathLst>
              <a:path w="97789" h="186689">
                <a:moveTo>
                  <a:pt x="9143" y="1524"/>
                </a:moveTo>
                <a:lnTo>
                  <a:pt x="3048" y="1524"/>
                </a:lnTo>
                <a:lnTo>
                  <a:pt x="0" y="6095"/>
                </a:lnTo>
                <a:lnTo>
                  <a:pt x="0" y="24472"/>
                </a:lnTo>
                <a:lnTo>
                  <a:pt x="1524" y="29044"/>
                </a:lnTo>
                <a:lnTo>
                  <a:pt x="1495" y="45808"/>
                </a:lnTo>
                <a:lnTo>
                  <a:pt x="1275" y="80237"/>
                </a:lnTo>
                <a:lnTo>
                  <a:pt x="762" y="109143"/>
                </a:lnTo>
                <a:lnTo>
                  <a:pt x="238" y="131776"/>
                </a:lnTo>
                <a:lnTo>
                  <a:pt x="122" y="140398"/>
                </a:lnTo>
                <a:lnTo>
                  <a:pt x="7072" y="182419"/>
                </a:lnTo>
                <a:lnTo>
                  <a:pt x="13716" y="186207"/>
                </a:lnTo>
                <a:lnTo>
                  <a:pt x="18287" y="186207"/>
                </a:lnTo>
                <a:lnTo>
                  <a:pt x="25003" y="150556"/>
                </a:lnTo>
                <a:lnTo>
                  <a:pt x="25907" y="140398"/>
                </a:lnTo>
                <a:lnTo>
                  <a:pt x="25907" y="105346"/>
                </a:lnTo>
                <a:lnTo>
                  <a:pt x="67218" y="105346"/>
                </a:lnTo>
                <a:lnTo>
                  <a:pt x="66395" y="104393"/>
                </a:lnTo>
                <a:lnTo>
                  <a:pt x="58394" y="95988"/>
                </a:lnTo>
                <a:lnTo>
                  <a:pt x="50393" y="88582"/>
                </a:lnTo>
                <a:lnTo>
                  <a:pt x="60394" y="80237"/>
                </a:lnTo>
                <a:lnTo>
                  <a:pt x="69830" y="71348"/>
                </a:lnTo>
                <a:lnTo>
                  <a:pt x="75220" y="65620"/>
                </a:lnTo>
                <a:lnTo>
                  <a:pt x="25907" y="65620"/>
                </a:lnTo>
                <a:lnTo>
                  <a:pt x="26122" y="56238"/>
                </a:lnTo>
                <a:lnTo>
                  <a:pt x="26479" y="46570"/>
                </a:lnTo>
                <a:lnTo>
                  <a:pt x="26534" y="36664"/>
                </a:lnTo>
                <a:lnTo>
                  <a:pt x="25907" y="27520"/>
                </a:lnTo>
                <a:lnTo>
                  <a:pt x="23288" y="17634"/>
                </a:lnTo>
                <a:lnTo>
                  <a:pt x="19812" y="9345"/>
                </a:lnTo>
                <a:lnTo>
                  <a:pt x="15192" y="3644"/>
                </a:lnTo>
                <a:lnTo>
                  <a:pt x="9143" y="1524"/>
                </a:lnTo>
                <a:close/>
              </a:path>
              <a:path w="97789" h="186689">
                <a:moveTo>
                  <a:pt x="67218" y="105346"/>
                </a:moveTo>
                <a:lnTo>
                  <a:pt x="25907" y="105346"/>
                </a:lnTo>
                <a:lnTo>
                  <a:pt x="32562" y="113109"/>
                </a:lnTo>
                <a:lnTo>
                  <a:pt x="38760" y="120586"/>
                </a:lnTo>
                <a:lnTo>
                  <a:pt x="62009" y="153363"/>
                </a:lnTo>
                <a:lnTo>
                  <a:pt x="74777" y="175539"/>
                </a:lnTo>
                <a:lnTo>
                  <a:pt x="80873" y="184683"/>
                </a:lnTo>
                <a:lnTo>
                  <a:pt x="93154" y="184683"/>
                </a:lnTo>
                <a:lnTo>
                  <a:pt x="97726" y="175539"/>
                </a:lnTo>
                <a:lnTo>
                  <a:pt x="97726" y="163347"/>
                </a:lnTo>
                <a:lnTo>
                  <a:pt x="96629" y="153890"/>
                </a:lnTo>
                <a:lnTo>
                  <a:pt x="93524" y="144029"/>
                </a:lnTo>
                <a:lnTo>
                  <a:pt x="88687" y="133899"/>
                </a:lnTo>
                <a:lnTo>
                  <a:pt x="82397" y="123634"/>
                </a:lnTo>
                <a:lnTo>
                  <a:pt x="74396" y="113657"/>
                </a:lnTo>
                <a:lnTo>
                  <a:pt x="67218" y="105346"/>
                </a:lnTo>
                <a:close/>
              </a:path>
              <a:path w="97789" h="186689">
                <a:moveTo>
                  <a:pt x="74777" y="0"/>
                </a:moveTo>
                <a:lnTo>
                  <a:pt x="70205" y="0"/>
                </a:lnTo>
                <a:lnTo>
                  <a:pt x="67144" y="1524"/>
                </a:lnTo>
                <a:lnTo>
                  <a:pt x="67144" y="18376"/>
                </a:lnTo>
                <a:lnTo>
                  <a:pt x="64109" y="22948"/>
                </a:lnTo>
                <a:lnTo>
                  <a:pt x="35534" y="59239"/>
                </a:lnTo>
                <a:lnTo>
                  <a:pt x="25907" y="65620"/>
                </a:lnTo>
                <a:lnTo>
                  <a:pt x="75220" y="65620"/>
                </a:lnTo>
                <a:lnTo>
                  <a:pt x="94678" y="29044"/>
                </a:lnTo>
                <a:lnTo>
                  <a:pt x="92640" y="16753"/>
                </a:lnTo>
                <a:lnTo>
                  <a:pt x="87585" y="7631"/>
                </a:lnTo>
                <a:lnTo>
                  <a:pt x="81101" y="1954"/>
                </a:lnTo>
                <a:lnTo>
                  <a:pt x="74777" y="0"/>
                </a:lnTo>
                <a:close/>
              </a:path>
            </a:pathLst>
          </a:custGeom>
          <a:solidFill>
            <a:srgbClr val="231F1F"/>
          </a:solidFill>
        </p:spPr>
        <p:txBody>
          <a:bodyPr wrap="square" lIns="0" tIns="0" rIns="0" bIns="0" rtlCol="0"/>
          <a:lstStyle/>
          <a:p>
            <a:endParaRPr sz="1272"/>
          </a:p>
        </p:txBody>
      </p:sp>
      <p:sp>
        <p:nvSpPr>
          <p:cNvPr id="68" name="object 68"/>
          <p:cNvSpPr/>
          <p:nvPr/>
        </p:nvSpPr>
        <p:spPr>
          <a:xfrm>
            <a:off x="6919204" y="2822949"/>
            <a:ext cx="75834" cy="131925"/>
          </a:xfrm>
          <a:custGeom>
            <a:avLst/>
            <a:gdLst/>
            <a:ahLst/>
            <a:cxnLst/>
            <a:rect l="l" t="t" r="r" b="b"/>
            <a:pathLst>
              <a:path w="107314" h="186689">
                <a:moveTo>
                  <a:pt x="54952" y="0"/>
                </a:moveTo>
                <a:lnTo>
                  <a:pt x="45808" y="0"/>
                </a:lnTo>
                <a:lnTo>
                  <a:pt x="39725" y="3047"/>
                </a:lnTo>
                <a:lnTo>
                  <a:pt x="39725" y="21424"/>
                </a:lnTo>
                <a:lnTo>
                  <a:pt x="38201" y="24472"/>
                </a:lnTo>
                <a:lnTo>
                  <a:pt x="28332" y="53231"/>
                </a:lnTo>
                <a:lnTo>
                  <a:pt x="15633" y="92162"/>
                </a:lnTo>
                <a:lnTo>
                  <a:pt x="4668" y="131966"/>
                </a:lnTo>
                <a:lnTo>
                  <a:pt x="0" y="163347"/>
                </a:lnTo>
                <a:lnTo>
                  <a:pt x="51" y="175718"/>
                </a:lnTo>
                <a:lnTo>
                  <a:pt x="3048" y="186207"/>
                </a:lnTo>
                <a:lnTo>
                  <a:pt x="16763" y="186207"/>
                </a:lnTo>
                <a:lnTo>
                  <a:pt x="21336" y="175539"/>
                </a:lnTo>
                <a:lnTo>
                  <a:pt x="22898" y="166238"/>
                </a:lnTo>
                <a:lnTo>
                  <a:pt x="24383" y="160210"/>
                </a:lnTo>
                <a:lnTo>
                  <a:pt x="25907" y="152590"/>
                </a:lnTo>
                <a:lnTo>
                  <a:pt x="27431" y="146494"/>
                </a:lnTo>
                <a:lnTo>
                  <a:pt x="66314" y="146494"/>
                </a:lnTo>
                <a:lnTo>
                  <a:pt x="68603" y="145684"/>
                </a:lnTo>
                <a:lnTo>
                  <a:pt x="74764" y="141922"/>
                </a:lnTo>
                <a:lnTo>
                  <a:pt x="104348" y="141922"/>
                </a:lnTo>
                <a:lnTo>
                  <a:pt x="100964" y="128968"/>
                </a:lnTo>
                <a:lnTo>
                  <a:pt x="95923" y="112966"/>
                </a:lnTo>
                <a:lnTo>
                  <a:pt x="35051" y="112966"/>
                </a:lnTo>
                <a:lnTo>
                  <a:pt x="37699" y="102615"/>
                </a:lnTo>
                <a:lnTo>
                  <a:pt x="42179" y="86245"/>
                </a:lnTo>
                <a:lnTo>
                  <a:pt x="46932" y="68732"/>
                </a:lnTo>
                <a:lnTo>
                  <a:pt x="50393" y="54952"/>
                </a:lnTo>
                <a:lnTo>
                  <a:pt x="76597" y="54952"/>
                </a:lnTo>
                <a:lnTo>
                  <a:pt x="64096" y="16852"/>
                </a:lnTo>
                <a:lnTo>
                  <a:pt x="59537" y="6095"/>
                </a:lnTo>
                <a:lnTo>
                  <a:pt x="54952" y="0"/>
                </a:lnTo>
                <a:close/>
              </a:path>
              <a:path w="107314" h="186689">
                <a:moveTo>
                  <a:pt x="104348" y="141922"/>
                </a:moveTo>
                <a:lnTo>
                  <a:pt x="74764" y="141922"/>
                </a:lnTo>
                <a:lnTo>
                  <a:pt x="78510" y="157880"/>
                </a:lnTo>
                <a:lnTo>
                  <a:pt x="82973" y="172099"/>
                </a:lnTo>
                <a:lnTo>
                  <a:pt x="88311" y="182300"/>
                </a:lnTo>
                <a:lnTo>
                  <a:pt x="94678" y="186207"/>
                </a:lnTo>
                <a:lnTo>
                  <a:pt x="100441" y="183181"/>
                </a:lnTo>
                <a:lnTo>
                  <a:pt x="104203" y="175718"/>
                </a:lnTo>
                <a:lnTo>
                  <a:pt x="106251" y="166238"/>
                </a:lnTo>
                <a:lnTo>
                  <a:pt x="106870" y="157162"/>
                </a:lnTo>
                <a:lnTo>
                  <a:pt x="105132" y="144922"/>
                </a:lnTo>
                <a:lnTo>
                  <a:pt x="104348" y="141922"/>
                </a:lnTo>
                <a:close/>
              </a:path>
              <a:path w="107314" h="186689">
                <a:moveTo>
                  <a:pt x="66314" y="146494"/>
                </a:moveTo>
                <a:lnTo>
                  <a:pt x="27431" y="146494"/>
                </a:lnTo>
                <a:lnTo>
                  <a:pt x="33527" y="148018"/>
                </a:lnTo>
                <a:lnTo>
                  <a:pt x="41249" y="149542"/>
                </a:lnTo>
                <a:lnTo>
                  <a:pt x="50393" y="149542"/>
                </a:lnTo>
                <a:lnTo>
                  <a:pt x="55698" y="149209"/>
                </a:lnTo>
                <a:lnTo>
                  <a:pt x="62007" y="148018"/>
                </a:lnTo>
                <a:lnTo>
                  <a:pt x="66314" y="146494"/>
                </a:lnTo>
                <a:close/>
              </a:path>
              <a:path w="107314" h="186689">
                <a:moveTo>
                  <a:pt x="76597" y="54952"/>
                </a:moveTo>
                <a:lnTo>
                  <a:pt x="50393" y="54952"/>
                </a:lnTo>
                <a:lnTo>
                  <a:pt x="54482" y="68851"/>
                </a:lnTo>
                <a:lnTo>
                  <a:pt x="63239" y="98972"/>
                </a:lnTo>
                <a:lnTo>
                  <a:pt x="65620" y="106870"/>
                </a:lnTo>
                <a:lnTo>
                  <a:pt x="57215" y="107608"/>
                </a:lnTo>
                <a:lnTo>
                  <a:pt x="48660" y="109346"/>
                </a:lnTo>
                <a:lnTo>
                  <a:pt x="35051" y="112966"/>
                </a:lnTo>
                <a:lnTo>
                  <a:pt x="95923" y="112966"/>
                </a:lnTo>
                <a:lnTo>
                  <a:pt x="91630" y="100774"/>
                </a:lnTo>
                <a:lnTo>
                  <a:pt x="76597" y="54952"/>
                </a:lnTo>
                <a:close/>
              </a:path>
            </a:pathLst>
          </a:custGeom>
          <a:solidFill>
            <a:srgbClr val="231F1F"/>
          </a:solidFill>
        </p:spPr>
        <p:txBody>
          <a:bodyPr wrap="square" lIns="0" tIns="0" rIns="0" bIns="0" rtlCol="0"/>
          <a:lstStyle/>
          <a:p>
            <a:endParaRPr sz="1272"/>
          </a:p>
        </p:txBody>
      </p:sp>
      <p:sp>
        <p:nvSpPr>
          <p:cNvPr id="69" name="object 69"/>
          <p:cNvSpPr/>
          <p:nvPr/>
        </p:nvSpPr>
        <p:spPr>
          <a:xfrm>
            <a:off x="6999032" y="2822949"/>
            <a:ext cx="70450" cy="131925"/>
          </a:xfrm>
          <a:custGeom>
            <a:avLst/>
            <a:gdLst/>
            <a:ahLst/>
            <a:cxnLst/>
            <a:rect l="l" t="t" r="r" b="b"/>
            <a:pathLst>
              <a:path w="99694" h="186689">
                <a:moveTo>
                  <a:pt x="22859" y="0"/>
                </a:moveTo>
                <a:lnTo>
                  <a:pt x="10667" y="0"/>
                </a:lnTo>
                <a:lnTo>
                  <a:pt x="3047" y="6095"/>
                </a:lnTo>
                <a:lnTo>
                  <a:pt x="3047" y="24472"/>
                </a:lnTo>
                <a:lnTo>
                  <a:pt x="4571" y="25996"/>
                </a:lnTo>
                <a:lnTo>
                  <a:pt x="4522" y="42094"/>
                </a:lnTo>
                <a:lnTo>
                  <a:pt x="3857" y="74275"/>
                </a:lnTo>
                <a:lnTo>
                  <a:pt x="2286" y="103238"/>
                </a:lnTo>
                <a:lnTo>
                  <a:pt x="714" y="127895"/>
                </a:lnTo>
                <a:lnTo>
                  <a:pt x="0" y="149542"/>
                </a:lnTo>
                <a:lnTo>
                  <a:pt x="881" y="162381"/>
                </a:lnTo>
                <a:lnTo>
                  <a:pt x="3619" y="174194"/>
                </a:lnTo>
                <a:lnTo>
                  <a:pt x="8358" y="182848"/>
                </a:lnTo>
                <a:lnTo>
                  <a:pt x="15239" y="186207"/>
                </a:lnTo>
                <a:lnTo>
                  <a:pt x="19811" y="186207"/>
                </a:lnTo>
                <a:lnTo>
                  <a:pt x="22859" y="178587"/>
                </a:lnTo>
                <a:lnTo>
                  <a:pt x="24383" y="167919"/>
                </a:lnTo>
                <a:lnTo>
                  <a:pt x="25519" y="160642"/>
                </a:lnTo>
                <a:lnTo>
                  <a:pt x="27464" y="119062"/>
                </a:lnTo>
                <a:lnTo>
                  <a:pt x="27508" y="102139"/>
                </a:lnTo>
                <a:lnTo>
                  <a:pt x="27330" y="90055"/>
                </a:lnTo>
                <a:lnTo>
                  <a:pt x="26847" y="77971"/>
                </a:lnTo>
                <a:lnTo>
                  <a:pt x="25907" y="65620"/>
                </a:lnTo>
                <a:lnTo>
                  <a:pt x="52392" y="65620"/>
                </a:lnTo>
                <a:lnTo>
                  <a:pt x="41308" y="37952"/>
                </a:lnTo>
                <a:lnTo>
                  <a:pt x="32092" y="15328"/>
                </a:lnTo>
                <a:lnTo>
                  <a:pt x="27533" y="6095"/>
                </a:lnTo>
                <a:lnTo>
                  <a:pt x="22859" y="0"/>
                </a:lnTo>
                <a:close/>
              </a:path>
              <a:path w="99694" h="186689">
                <a:moveTo>
                  <a:pt x="52392" y="65620"/>
                </a:moveTo>
                <a:lnTo>
                  <a:pt x="25907" y="65620"/>
                </a:lnTo>
                <a:lnTo>
                  <a:pt x="40278" y="103447"/>
                </a:lnTo>
                <a:lnTo>
                  <a:pt x="59226" y="152769"/>
                </a:lnTo>
                <a:lnTo>
                  <a:pt x="82486" y="186207"/>
                </a:lnTo>
                <a:lnTo>
                  <a:pt x="90249" y="182610"/>
                </a:lnTo>
                <a:lnTo>
                  <a:pt x="95440" y="173432"/>
                </a:lnTo>
                <a:lnTo>
                  <a:pt x="98345" y="161095"/>
                </a:lnTo>
                <a:lnTo>
                  <a:pt x="99250" y="148018"/>
                </a:lnTo>
                <a:lnTo>
                  <a:pt x="99012" y="137777"/>
                </a:lnTo>
                <a:lnTo>
                  <a:pt x="98488" y="123240"/>
                </a:lnTo>
                <a:lnTo>
                  <a:pt x="98370" y="119062"/>
                </a:lnTo>
                <a:lnTo>
                  <a:pt x="73253" y="119062"/>
                </a:lnTo>
                <a:lnTo>
                  <a:pt x="63173" y="92952"/>
                </a:lnTo>
                <a:lnTo>
                  <a:pt x="52392" y="65620"/>
                </a:lnTo>
                <a:close/>
              </a:path>
              <a:path w="99694" h="186689">
                <a:moveTo>
                  <a:pt x="77825" y="0"/>
                </a:moveTo>
                <a:lnTo>
                  <a:pt x="73253" y="0"/>
                </a:lnTo>
                <a:lnTo>
                  <a:pt x="68681" y="1524"/>
                </a:lnTo>
                <a:lnTo>
                  <a:pt x="68681" y="18376"/>
                </a:lnTo>
                <a:lnTo>
                  <a:pt x="71716" y="24472"/>
                </a:lnTo>
                <a:lnTo>
                  <a:pt x="71820" y="39712"/>
                </a:lnTo>
                <a:lnTo>
                  <a:pt x="72605" y="51311"/>
                </a:lnTo>
                <a:lnTo>
                  <a:pt x="73042" y="67049"/>
                </a:lnTo>
                <a:lnTo>
                  <a:pt x="73149" y="77971"/>
                </a:lnTo>
                <a:lnTo>
                  <a:pt x="73253" y="119062"/>
                </a:lnTo>
                <a:lnTo>
                  <a:pt x="98370" y="119062"/>
                </a:lnTo>
                <a:lnTo>
                  <a:pt x="97964" y="104684"/>
                </a:lnTo>
                <a:lnTo>
                  <a:pt x="97839" y="92952"/>
                </a:lnTo>
                <a:lnTo>
                  <a:pt x="97964" y="67049"/>
                </a:lnTo>
                <a:lnTo>
                  <a:pt x="98488" y="53428"/>
                </a:lnTo>
                <a:lnTo>
                  <a:pt x="99012" y="42094"/>
                </a:lnTo>
                <a:lnTo>
                  <a:pt x="99250" y="33616"/>
                </a:lnTo>
                <a:lnTo>
                  <a:pt x="97629" y="18682"/>
                </a:lnTo>
                <a:lnTo>
                  <a:pt x="93143" y="8202"/>
                </a:lnTo>
                <a:lnTo>
                  <a:pt x="86354" y="2025"/>
                </a:lnTo>
                <a:lnTo>
                  <a:pt x="77825" y="0"/>
                </a:lnTo>
                <a:close/>
              </a:path>
            </a:pathLst>
          </a:custGeom>
          <a:solidFill>
            <a:srgbClr val="231F1F"/>
          </a:solidFill>
        </p:spPr>
        <p:txBody>
          <a:bodyPr wrap="square" lIns="0" tIns="0" rIns="0" bIns="0" rtlCol="0"/>
          <a:lstStyle/>
          <a:p>
            <a:endParaRPr sz="1272"/>
          </a:p>
        </p:txBody>
      </p:sp>
      <p:sp>
        <p:nvSpPr>
          <p:cNvPr id="70" name="object 70"/>
          <p:cNvSpPr/>
          <p:nvPr/>
        </p:nvSpPr>
        <p:spPr>
          <a:xfrm>
            <a:off x="7074552" y="2822949"/>
            <a:ext cx="72693" cy="131925"/>
          </a:xfrm>
          <a:custGeom>
            <a:avLst/>
            <a:gdLst/>
            <a:ahLst/>
            <a:cxnLst/>
            <a:rect l="l" t="t" r="r" b="b"/>
            <a:pathLst>
              <a:path w="102869" h="186689">
                <a:moveTo>
                  <a:pt x="10668" y="97726"/>
                </a:moveTo>
                <a:lnTo>
                  <a:pt x="1524" y="97726"/>
                </a:lnTo>
                <a:lnTo>
                  <a:pt x="0" y="105346"/>
                </a:lnTo>
                <a:lnTo>
                  <a:pt x="0" y="116014"/>
                </a:lnTo>
                <a:lnTo>
                  <a:pt x="5349" y="145627"/>
                </a:lnTo>
                <a:lnTo>
                  <a:pt x="18718" y="167684"/>
                </a:lnTo>
                <a:lnTo>
                  <a:pt x="36084" y="181454"/>
                </a:lnTo>
                <a:lnTo>
                  <a:pt x="53428" y="186207"/>
                </a:lnTo>
                <a:lnTo>
                  <a:pt x="68142" y="182276"/>
                </a:lnTo>
                <a:lnTo>
                  <a:pt x="84154" y="170765"/>
                </a:lnTo>
                <a:lnTo>
                  <a:pt x="97021" y="152094"/>
                </a:lnTo>
                <a:lnTo>
                  <a:pt x="98184" y="146494"/>
                </a:lnTo>
                <a:lnTo>
                  <a:pt x="54952" y="146494"/>
                </a:lnTo>
                <a:lnTo>
                  <a:pt x="42759" y="143494"/>
                </a:lnTo>
                <a:lnTo>
                  <a:pt x="32843" y="135064"/>
                </a:lnTo>
                <a:lnTo>
                  <a:pt x="24054" y="122062"/>
                </a:lnTo>
                <a:lnTo>
                  <a:pt x="15239" y="105346"/>
                </a:lnTo>
                <a:lnTo>
                  <a:pt x="13715" y="100774"/>
                </a:lnTo>
                <a:lnTo>
                  <a:pt x="10668" y="97726"/>
                </a:lnTo>
                <a:close/>
              </a:path>
              <a:path w="102869" h="186689">
                <a:moveTo>
                  <a:pt x="48869" y="0"/>
                </a:moveTo>
                <a:lnTo>
                  <a:pt x="34232" y="3252"/>
                </a:lnTo>
                <a:lnTo>
                  <a:pt x="19862" y="13379"/>
                </a:lnTo>
                <a:lnTo>
                  <a:pt x="8921" y="30936"/>
                </a:lnTo>
                <a:lnTo>
                  <a:pt x="4571" y="56476"/>
                </a:lnTo>
                <a:lnTo>
                  <a:pt x="7669" y="77490"/>
                </a:lnTo>
                <a:lnTo>
                  <a:pt x="15633" y="92760"/>
                </a:lnTo>
                <a:lnTo>
                  <a:pt x="26474" y="102868"/>
                </a:lnTo>
                <a:lnTo>
                  <a:pt x="38201" y="108394"/>
                </a:lnTo>
                <a:lnTo>
                  <a:pt x="44147" y="109799"/>
                </a:lnTo>
                <a:lnTo>
                  <a:pt x="50384" y="111632"/>
                </a:lnTo>
                <a:lnTo>
                  <a:pt x="56625" y="113752"/>
                </a:lnTo>
                <a:lnTo>
                  <a:pt x="62585" y="116014"/>
                </a:lnTo>
                <a:lnTo>
                  <a:pt x="70205" y="117538"/>
                </a:lnTo>
                <a:lnTo>
                  <a:pt x="73209" y="122062"/>
                </a:lnTo>
                <a:lnTo>
                  <a:pt x="73240" y="126682"/>
                </a:lnTo>
                <a:lnTo>
                  <a:pt x="71669" y="134921"/>
                </a:lnTo>
                <a:lnTo>
                  <a:pt x="67525" y="141160"/>
                </a:lnTo>
                <a:lnTo>
                  <a:pt x="61668" y="145113"/>
                </a:lnTo>
                <a:lnTo>
                  <a:pt x="54952" y="146494"/>
                </a:lnTo>
                <a:lnTo>
                  <a:pt x="98184" y="146494"/>
                </a:lnTo>
                <a:lnTo>
                  <a:pt x="102298" y="126682"/>
                </a:lnTo>
                <a:lnTo>
                  <a:pt x="98725" y="103973"/>
                </a:lnTo>
                <a:lnTo>
                  <a:pt x="89712" y="87960"/>
                </a:lnTo>
                <a:lnTo>
                  <a:pt x="77824" y="77947"/>
                </a:lnTo>
                <a:lnTo>
                  <a:pt x="65620" y="73240"/>
                </a:lnTo>
                <a:lnTo>
                  <a:pt x="58013" y="70192"/>
                </a:lnTo>
                <a:lnTo>
                  <a:pt x="45808" y="67144"/>
                </a:lnTo>
                <a:lnTo>
                  <a:pt x="35140" y="64096"/>
                </a:lnTo>
                <a:lnTo>
                  <a:pt x="32105" y="58000"/>
                </a:lnTo>
                <a:lnTo>
                  <a:pt x="32105" y="41236"/>
                </a:lnTo>
                <a:lnTo>
                  <a:pt x="42773" y="39712"/>
                </a:lnTo>
                <a:lnTo>
                  <a:pt x="100536" y="39712"/>
                </a:lnTo>
                <a:lnTo>
                  <a:pt x="99702" y="34377"/>
                </a:lnTo>
                <a:lnTo>
                  <a:pt x="96774" y="27509"/>
                </a:lnTo>
                <a:lnTo>
                  <a:pt x="92416" y="20625"/>
                </a:lnTo>
                <a:lnTo>
                  <a:pt x="87058" y="13715"/>
                </a:lnTo>
                <a:lnTo>
                  <a:pt x="85534" y="10667"/>
                </a:lnTo>
                <a:lnTo>
                  <a:pt x="79438" y="10667"/>
                </a:lnTo>
                <a:lnTo>
                  <a:pt x="77914" y="9143"/>
                </a:lnTo>
                <a:lnTo>
                  <a:pt x="70766" y="5143"/>
                </a:lnTo>
                <a:lnTo>
                  <a:pt x="63358" y="2286"/>
                </a:lnTo>
                <a:lnTo>
                  <a:pt x="55967" y="571"/>
                </a:lnTo>
                <a:lnTo>
                  <a:pt x="48869" y="0"/>
                </a:lnTo>
                <a:close/>
              </a:path>
              <a:path w="102869" h="186689">
                <a:moveTo>
                  <a:pt x="100536" y="39712"/>
                </a:moveTo>
                <a:lnTo>
                  <a:pt x="47345" y="39712"/>
                </a:lnTo>
                <a:lnTo>
                  <a:pt x="56419" y="40570"/>
                </a:lnTo>
                <a:lnTo>
                  <a:pt x="63930" y="43141"/>
                </a:lnTo>
                <a:lnTo>
                  <a:pt x="71171" y="47428"/>
                </a:lnTo>
                <a:lnTo>
                  <a:pt x="79438" y="53428"/>
                </a:lnTo>
                <a:lnTo>
                  <a:pt x="82486" y="54952"/>
                </a:lnTo>
                <a:lnTo>
                  <a:pt x="87058" y="58000"/>
                </a:lnTo>
                <a:lnTo>
                  <a:pt x="94678" y="58000"/>
                </a:lnTo>
                <a:lnTo>
                  <a:pt x="100774" y="51904"/>
                </a:lnTo>
                <a:lnTo>
                  <a:pt x="100670" y="40570"/>
                </a:lnTo>
                <a:lnTo>
                  <a:pt x="100536" y="39712"/>
                </a:lnTo>
                <a:close/>
              </a:path>
            </a:pathLst>
          </a:custGeom>
          <a:solidFill>
            <a:srgbClr val="231F1F"/>
          </a:solidFill>
        </p:spPr>
        <p:txBody>
          <a:bodyPr wrap="square" lIns="0" tIns="0" rIns="0" bIns="0" rtlCol="0"/>
          <a:lstStyle/>
          <a:p>
            <a:endParaRPr sz="1272"/>
          </a:p>
        </p:txBody>
      </p:sp>
      <p:sp>
        <p:nvSpPr>
          <p:cNvPr id="71" name="object 71"/>
          <p:cNvSpPr/>
          <p:nvPr/>
        </p:nvSpPr>
        <p:spPr>
          <a:xfrm>
            <a:off x="7150072" y="2822949"/>
            <a:ext cx="75834" cy="131925"/>
          </a:xfrm>
          <a:custGeom>
            <a:avLst/>
            <a:gdLst/>
            <a:ahLst/>
            <a:cxnLst/>
            <a:rect l="l" t="t" r="r" b="b"/>
            <a:pathLst>
              <a:path w="107314" h="186689">
                <a:moveTo>
                  <a:pt x="56476" y="0"/>
                </a:moveTo>
                <a:lnTo>
                  <a:pt x="45821" y="0"/>
                </a:lnTo>
                <a:lnTo>
                  <a:pt x="39712" y="3047"/>
                </a:lnTo>
                <a:lnTo>
                  <a:pt x="39712" y="13715"/>
                </a:lnTo>
                <a:lnTo>
                  <a:pt x="41249" y="15328"/>
                </a:lnTo>
                <a:lnTo>
                  <a:pt x="41249" y="18376"/>
                </a:lnTo>
                <a:lnTo>
                  <a:pt x="39712" y="21424"/>
                </a:lnTo>
                <a:lnTo>
                  <a:pt x="39712" y="24472"/>
                </a:lnTo>
                <a:lnTo>
                  <a:pt x="29007" y="53231"/>
                </a:lnTo>
                <a:lnTo>
                  <a:pt x="15855" y="92162"/>
                </a:lnTo>
                <a:lnTo>
                  <a:pt x="4704" y="131966"/>
                </a:lnTo>
                <a:lnTo>
                  <a:pt x="0" y="163347"/>
                </a:lnTo>
                <a:lnTo>
                  <a:pt x="629" y="172099"/>
                </a:lnTo>
                <a:lnTo>
                  <a:pt x="2666" y="179349"/>
                </a:lnTo>
                <a:lnTo>
                  <a:pt x="6429" y="184350"/>
                </a:lnTo>
                <a:lnTo>
                  <a:pt x="12192" y="186207"/>
                </a:lnTo>
                <a:lnTo>
                  <a:pt x="16763" y="186207"/>
                </a:lnTo>
                <a:lnTo>
                  <a:pt x="21437" y="175539"/>
                </a:lnTo>
                <a:lnTo>
                  <a:pt x="24524" y="166238"/>
                </a:lnTo>
                <a:lnTo>
                  <a:pt x="26009" y="160210"/>
                </a:lnTo>
                <a:lnTo>
                  <a:pt x="27520" y="152590"/>
                </a:lnTo>
                <a:lnTo>
                  <a:pt x="29044" y="146494"/>
                </a:lnTo>
                <a:lnTo>
                  <a:pt x="67303" y="146494"/>
                </a:lnTo>
                <a:lnTo>
                  <a:pt x="69503" y="145684"/>
                </a:lnTo>
                <a:lnTo>
                  <a:pt x="74866" y="141922"/>
                </a:lnTo>
                <a:lnTo>
                  <a:pt x="104685" y="141922"/>
                </a:lnTo>
                <a:lnTo>
                  <a:pt x="101726" y="128968"/>
                </a:lnTo>
                <a:lnTo>
                  <a:pt x="97210" y="112966"/>
                </a:lnTo>
                <a:lnTo>
                  <a:pt x="36677" y="112966"/>
                </a:lnTo>
                <a:lnTo>
                  <a:pt x="39051" y="102615"/>
                </a:lnTo>
                <a:lnTo>
                  <a:pt x="43145" y="86245"/>
                </a:lnTo>
                <a:lnTo>
                  <a:pt x="47814" y="68732"/>
                </a:lnTo>
                <a:lnTo>
                  <a:pt x="51917" y="54952"/>
                </a:lnTo>
                <a:lnTo>
                  <a:pt x="77295" y="54952"/>
                </a:lnTo>
                <a:lnTo>
                  <a:pt x="64109" y="16852"/>
                </a:lnTo>
                <a:lnTo>
                  <a:pt x="61061" y="6095"/>
                </a:lnTo>
                <a:lnTo>
                  <a:pt x="56476" y="0"/>
                </a:lnTo>
                <a:close/>
              </a:path>
              <a:path w="107314" h="186689">
                <a:moveTo>
                  <a:pt x="104685" y="141922"/>
                </a:moveTo>
                <a:lnTo>
                  <a:pt x="74866" y="141922"/>
                </a:lnTo>
                <a:lnTo>
                  <a:pt x="79462" y="157880"/>
                </a:lnTo>
                <a:lnTo>
                  <a:pt x="84200" y="172099"/>
                </a:lnTo>
                <a:lnTo>
                  <a:pt x="89225" y="182300"/>
                </a:lnTo>
                <a:lnTo>
                  <a:pt x="94678" y="186207"/>
                </a:lnTo>
                <a:lnTo>
                  <a:pt x="100441" y="183181"/>
                </a:lnTo>
                <a:lnTo>
                  <a:pt x="104203" y="175718"/>
                </a:lnTo>
                <a:lnTo>
                  <a:pt x="106251" y="166238"/>
                </a:lnTo>
                <a:lnTo>
                  <a:pt x="106870" y="157162"/>
                </a:lnTo>
                <a:lnTo>
                  <a:pt x="105370" y="144922"/>
                </a:lnTo>
                <a:lnTo>
                  <a:pt x="104685" y="141922"/>
                </a:lnTo>
                <a:close/>
              </a:path>
              <a:path w="107314" h="186689">
                <a:moveTo>
                  <a:pt x="67303" y="146494"/>
                </a:moveTo>
                <a:lnTo>
                  <a:pt x="29044" y="146494"/>
                </a:lnTo>
                <a:lnTo>
                  <a:pt x="33629" y="148018"/>
                </a:lnTo>
                <a:lnTo>
                  <a:pt x="41249" y="149542"/>
                </a:lnTo>
                <a:lnTo>
                  <a:pt x="50393" y="149542"/>
                </a:lnTo>
                <a:lnTo>
                  <a:pt x="56557" y="149209"/>
                </a:lnTo>
                <a:lnTo>
                  <a:pt x="63163" y="148018"/>
                </a:lnTo>
                <a:lnTo>
                  <a:pt x="67303" y="146494"/>
                </a:lnTo>
                <a:close/>
              </a:path>
              <a:path w="107314" h="186689">
                <a:moveTo>
                  <a:pt x="77295" y="54952"/>
                </a:moveTo>
                <a:lnTo>
                  <a:pt x="51917" y="54952"/>
                </a:lnTo>
                <a:lnTo>
                  <a:pt x="55132" y="68851"/>
                </a:lnTo>
                <a:lnTo>
                  <a:pt x="59345" y="84912"/>
                </a:lnTo>
                <a:lnTo>
                  <a:pt x="63270" y="98972"/>
                </a:lnTo>
                <a:lnTo>
                  <a:pt x="65620" y="106870"/>
                </a:lnTo>
                <a:lnTo>
                  <a:pt x="58098" y="107608"/>
                </a:lnTo>
                <a:lnTo>
                  <a:pt x="50006" y="109346"/>
                </a:lnTo>
                <a:lnTo>
                  <a:pt x="36677" y="112966"/>
                </a:lnTo>
                <a:lnTo>
                  <a:pt x="97210" y="112966"/>
                </a:lnTo>
                <a:lnTo>
                  <a:pt x="93154" y="100774"/>
                </a:lnTo>
                <a:lnTo>
                  <a:pt x="77295" y="54952"/>
                </a:lnTo>
                <a:close/>
              </a:path>
            </a:pathLst>
          </a:custGeom>
          <a:solidFill>
            <a:srgbClr val="231F1F"/>
          </a:solidFill>
        </p:spPr>
        <p:txBody>
          <a:bodyPr wrap="square" lIns="0" tIns="0" rIns="0" bIns="0" rtlCol="0"/>
          <a:lstStyle/>
          <a:p>
            <a:endParaRPr sz="1272"/>
          </a:p>
        </p:txBody>
      </p:sp>
      <p:sp>
        <p:nvSpPr>
          <p:cNvPr id="72" name="object 72"/>
          <p:cNvSpPr/>
          <p:nvPr/>
        </p:nvSpPr>
        <p:spPr>
          <a:xfrm>
            <a:off x="7230977" y="2822949"/>
            <a:ext cx="18397" cy="131925"/>
          </a:xfrm>
          <a:custGeom>
            <a:avLst/>
            <a:gdLst/>
            <a:ahLst/>
            <a:cxnLst/>
            <a:rect l="l" t="t" r="r" b="b"/>
            <a:pathLst>
              <a:path w="26035" h="186689">
                <a:moveTo>
                  <a:pt x="12293" y="0"/>
                </a:moveTo>
                <a:lnTo>
                  <a:pt x="3047" y="0"/>
                </a:lnTo>
                <a:lnTo>
                  <a:pt x="0" y="4571"/>
                </a:lnTo>
                <a:lnTo>
                  <a:pt x="0" y="21424"/>
                </a:lnTo>
                <a:lnTo>
                  <a:pt x="1523" y="25996"/>
                </a:lnTo>
                <a:lnTo>
                  <a:pt x="1523" y="30568"/>
                </a:lnTo>
                <a:lnTo>
                  <a:pt x="3047" y="36664"/>
                </a:lnTo>
                <a:lnTo>
                  <a:pt x="3047" y="45808"/>
                </a:lnTo>
                <a:lnTo>
                  <a:pt x="2571" y="70065"/>
                </a:lnTo>
                <a:lnTo>
                  <a:pt x="476" y="119189"/>
                </a:lnTo>
                <a:lnTo>
                  <a:pt x="0" y="143446"/>
                </a:lnTo>
                <a:lnTo>
                  <a:pt x="620" y="155914"/>
                </a:lnTo>
                <a:lnTo>
                  <a:pt x="2679" y="169970"/>
                </a:lnTo>
                <a:lnTo>
                  <a:pt x="6472" y="181454"/>
                </a:lnTo>
                <a:lnTo>
                  <a:pt x="12293" y="186207"/>
                </a:lnTo>
                <a:lnTo>
                  <a:pt x="18078" y="183372"/>
                </a:lnTo>
                <a:lnTo>
                  <a:pt x="22004" y="176099"/>
                </a:lnTo>
                <a:lnTo>
                  <a:pt x="24504" y="166238"/>
                </a:lnTo>
                <a:lnTo>
                  <a:pt x="25970" y="155914"/>
                </a:lnTo>
                <a:lnTo>
                  <a:pt x="26009" y="45808"/>
                </a:lnTo>
                <a:lnTo>
                  <a:pt x="25722" y="34996"/>
                </a:lnTo>
                <a:lnTo>
                  <a:pt x="24861" y="25604"/>
                </a:lnTo>
                <a:lnTo>
                  <a:pt x="23432" y="17910"/>
                </a:lnTo>
                <a:lnTo>
                  <a:pt x="21437" y="12191"/>
                </a:lnTo>
                <a:lnTo>
                  <a:pt x="16865" y="4571"/>
                </a:lnTo>
                <a:lnTo>
                  <a:pt x="12293" y="0"/>
                </a:lnTo>
                <a:close/>
              </a:path>
            </a:pathLst>
          </a:custGeom>
          <a:solidFill>
            <a:srgbClr val="231F1F"/>
          </a:solidFill>
        </p:spPr>
        <p:txBody>
          <a:bodyPr wrap="square" lIns="0" tIns="0" rIns="0" bIns="0" rtlCol="0"/>
          <a:lstStyle/>
          <a:p>
            <a:endParaRPr sz="1272"/>
          </a:p>
        </p:txBody>
      </p:sp>
      <p:sp>
        <p:nvSpPr>
          <p:cNvPr id="73" name="object 73"/>
          <p:cNvSpPr/>
          <p:nvPr/>
        </p:nvSpPr>
        <p:spPr>
          <a:xfrm>
            <a:off x="7318422" y="2822949"/>
            <a:ext cx="716352" cy="131583"/>
          </a:xfrm>
          <a:prstGeom prst="rect">
            <a:avLst/>
          </a:prstGeom>
          <a:blipFill>
            <a:blip r:embed="rId11" cstate="print"/>
            <a:stretch>
              <a:fillRect/>
            </a:stretch>
          </a:blipFill>
        </p:spPr>
        <p:txBody>
          <a:bodyPr wrap="square" lIns="0" tIns="0" rIns="0" bIns="0" rtlCol="0"/>
          <a:lstStyle/>
          <a:p>
            <a:endParaRPr sz="1272"/>
          </a:p>
        </p:txBody>
      </p:sp>
      <p:sp>
        <p:nvSpPr>
          <p:cNvPr id="74" name="object 74"/>
          <p:cNvSpPr/>
          <p:nvPr/>
        </p:nvSpPr>
        <p:spPr>
          <a:xfrm>
            <a:off x="8102756" y="2822949"/>
            <a:ext cx="183420" cy="152045"/>
          </a:xfrm>
          <a:prstGeom prst="rect">
            <a:avLst/>
          </a:prstGeom>
          <a:blipFill>
            <a:blip r:embed="rId12" cstate="print"/>
            <a:stretch>
              <a:fillRect/>
            </a:stretch>
          </a:blipFill>
        </p:spPr>
        <p:txBody>
          <a:bodyPr wrap="square" lIns="0" tIns="0" rIns="0" bIns="0" rtlCol="0"/>
          <a:lstStyle/>
          <a:p>
            <a:endParaRPr sz="1272"/>
          </a:p>
        </p:txBody>
      </p:sp>
      <p:sp>
        <p:nvSpPr>
          <p:cNvPr id="75" name="object 75"/>
          <p:cNvSpPr/>
          <p:nvPr/>
        </p:nvSpPr>
        <p:spPr>
          <a:xfrm>
            <a:off x="8322855" y="2822949"/>
            <a:ext cx="224406" cy="144507"/>
          </a:xfrm>
          <a:prstGeom prst="rect">
            <a:avLst/>
          </a:prstGeom>
          <a:blipFill>
            <a:blip r:embed="rId13" cstate="print"/>
            <a:stretch>
              <a:fillRect/>
            </a:stretch>
          </a:blipFill>
        </p:spPr>
        <p:txBody>
          <a:bodyPr wrap="square" lIns="0" tIns="0" rIns="0" bIns="0" rtlCol="0"/>
          <a:lstStyle/>
          <a:p>
            <a:endParaRPr sz="1272"/>
          </a:p>
        </p:txBody>
      </p:sp>
      <p:sp>
        <p:nvSpPr>
          <p:cNvPr id="76" name="object 76"/>
          <p:cNvSpPr/>
          <p:nvPr/>
        </p:nvSpPr>
        <p:spPr>
          <a:xfrm>
            <a:off x="8956165" y="3284479"/>
            <a:ext cx="134886" cy="67918"/>
          </a:xfrm>
          <a:prstGeom prst="rect">
            <a:avLst/>
          </a:prstGeom>
          <a:blipFill>
            <a:blip r:embed="rId14" cstate="print"/>
            <a:stretch>
              <a:fillRect/>
            </a:stretch>
          </a:blipFill>
        </p:spPr>
        <p:txBody>
          <a:bodyPr wrap="square" lIns="0" tIns="0" rIns="0" bIns="0" rtlCol="0"/>
          <a:lstStyle/>
          <a:p>
            <a:endParaRPr sz="1272"/>
          </a:p>
        </p:txBody>
      </p:sp>
      <p:sp>
        <p:nvSpPr>
          <p:cNvPr id="77" name="object 77"/>
          <p:cNvSpPr/>
          <p:nvPr/>
        </p:nvSpPr>
        <p:spPr>
          <a:xfrm>
            <a:off x="9110500" y="3246723"/>
            <a:ext cx="129429" cy="73366"/>
          </a:xfrm>
          <a:prstGeom prst="rect">
            <a:avLst/>
          </a:prstGeom>
          <a:blipFill>
            <a:blip r:embed="rId15" cstate="print"/>
            <a:stretch>
              <a:fillRect/>
            </a:stretch>
          </a:blipFill>
        </p:spPr>
        <p:txBody>
          <a:bodyPr wrap="square" lIns="0" tIns="0" rIns="0" bIns="0" rtlCol="0"/>
          <a:lstStyle/>
          <a:p>
            <a:endParaRPr sz="1272"/>
          </a:p>
        </p:txBody>
      </p:sp>
      <p:sp>
        <p:nvSpPr>
          <p:cNvPr id="78" name="object 78"/>
          <p:cNvSpPr/>
          <p:nvPr/>
        </p:nvSpPr>
        <p:spPr>
          <a:xfrm>
            <a:off x="8952934" y="3302858"/>
            <a:ext cx="305580" cy="66860"/>
          </a:xfrm>
          <a:custGeom>
            <a:avLst/>
            <a:gdLst/>
            <a:ahLst/>
            <a:cxnLst/>
            <a:rect l="l" t="t" r="r" b="b"/>
            <a:pathLst>
              <a:path w="432435" h="94614">
                <a:moveTo>
                  <a:pt x="432142" y="0"/>
                </a:moveTo>
                <a:lnTo>
                  <a:pt x="0" y="88480"/>
                </a:lnTo>
                <a:lnTo>
                  <a:pt x="1524" y="94576"/>
                </a:lnTo>
                <a:lnTo>
                  <a:pt x="432142" y="9144"/>
                </a:lnTo>
                <a:lnTo>
                  <a:pt x="432142" y="0"/>
                </a:lnTo>
                <a:close/>
              </a:path>
            </a:pathLst>
          </a:custGeom>
          <a:solidFill>
            <a:srgbClr val="1074BC"/>
          </a:solidFill>
        </p:spPr>
        <p:txBody>
          <a:bodyPr wrap="square" lIns="0" tIns="0" rIns="0" bIns="0" rtlCol="0"/>
          <a:lstStyle/>
          <a:p>
            <a:endParaRPr sz="1272"/>
          </a:p>
        </p:txBody>
      </p:sp>
      <p:sp>
        <p:nvSpPr>
          <p:cNvPr id="79" name="object 79"/>
          <p:cNvSpPr/>
          <p:nvPr/>
        </p:nvSpPr>
        <p:spPr>
          <a:xfrm>
            <a:off x="9054364" y="3467558"/>
            <a:ext cx="22884" cy="22884"/>
          </a:xfrm>
          <a:custGeom>
            <a:avLst/>
            <a:gdLst/>
            <a:ahLst/>
            <a:cxnLst/>
            <a:rect l="l" t="t" r="r" b="b"/>
            <a:pathLst>
              <a:path w="32385" h="32385">
                <a:moveTo>
                  <a:pt x="0" y="32003"/>
                </a:moveTo>
                <a:lnTo>
                  <a:pt x="32003" y="32003"/>
                </a:lnTo>
                <a:lnTo>
                  <a:pt x="32003" y="0"/>
                </a:lnTo>
                <a:lnTo>
                  <a:pt x="0" y="0"/>
                </a:lnTo>
                <a:lnTo>
                  <a:pt x="0" y="32003"/>
                </a:lnTo>
                <a:close/>
              </a:path>
            </a:pathLst>
          </a:custGeom>
          <a:solidFill>
            <a:srgbClr val="1074BC"/>
          </a:solidFill>
        </p:spPr>
        <p:txBody>
          <a:bodyPr wrap="square" lIns="0" tIns="0" rIns="0" bIns="0" rtlCol="0"/>
          <a:lstStyle/>
          <a:p>
            <a:endParaRPr sz="1272"/>
          </a:p>
        </p:txBody>
      </p:sp>
      <p:sp>
        <p:nvSpPr>
          <p:cNvPr id="80" name="object 80"/>
          <p:cNvSpPr/>
          <p:nvPr/>
        </p:nvSpPr>
        <p:spPr>
          <a:xfrm>
            <a:off x="9051133" y="3464596"/>
            <a:ext cx="30513" cy="30513"/>
          </a:xfrm>
          <a:custGeom>
            <a:avLst/>
            <a:gdLst/>
            <a:ahLst/>
            <a:cxnLst/>
            <a:rect l="l" t="t" r="r" b="b"/>
            <a:pathLst>
              <a:path w="43179" h="43179">
                <a:moveTo>
                  <a:pt x="39725" y="0"/>
                </a:moveTo>
                <a:lnTo>
                  <a:pt x="3048" y="0"/>
                </a:lnTo>
                <a:lnTo>
                  <a:pt x="0" y="3048"/>
                </a:lnTo>
                <a:lnTo>
                  <a:pt x="0" y="39624"/>
                </a:lnTo>
                <a:lnTo>
                  <a:pt x="3048" y="42672"/>
                </a:lnTo>
                <a:lnTo>
                  <a:pt x="39725" y="42672"/>
                </a:lnTo>
                <a:lnTo>
                  <a:pt x="42773" y="39624"/>
                </a:lnTo>
                <a:lnTo>
                  <a:pt x="42773" y="36575"/>
                </a:lnTo>
                <a:lnTo>
                  <a:pt x="30568" y="36575"/>
                </a:lnTo>
                <a:lnTo>
                  <a:pt x="30568" y="30480"/>
                </a:lnTo>
                <a:lnTo>
                  <a:pt x="12191" y="30480"/>
                </a:lnTo>
                <a:lnTo>
                  <a:pt x="12191" y="12192"/>
                </a:lnTo>
                <a:lnTo>
                  <a:pt x="42773" y="12192"/>
                </a:lnTo>
                <a:lnTo>
                  <a:pt x="42773" y="3048"/>
                </a:lnTo>
                <a:lnTo>
                  <a:pt x="39725" y="0"/>
                </a:lnTo>
                <a:close/>
              </a:path>
              <a:path w="43179" h="43179">
                <a:moveTo>
                  <a:pt x="42773" y="12192"/>
                </a:moveTo>
                <a:lnTo>
                  <a:pt x="30568" y="12192"/>
                </a:lnTo>
                <a:lnTo>
                  <a:pt x="30568" y="36575"/>
                </a:lnTo>
                <a:lnTo>
                  <a:pt x="36677" y="36575"/>
                </a:lnTo>
                <a:lnTo>
                  <a:pt x="36677" y="30480"/>
                </a:lnTo>
                <a:lnTo>
                  <a:pt x="42773" y="30480"/>
                </a:lnTo>
                <a:lnTo>
                  <a:pt x="42773" y="12192"/>
                </a:lnTo>
                <a:close/>
              </a:path>
              <a:path w="43179" h="43179">
                <a:moveTo>
                  <a:pt x="42773" y="30480"/>
                </a:moveTo>
                <a:lnTo>
                  <a:pt x="36677" y="30480"/>
                </a:lnTo>
                <a:lnTo>
                  <a:pt x="36677" y="36575"/>
                </a:lnTo>
                <a:lnTo>
                  <a:pt x="42773" y="36575"/>
                </a:lnTo>
                <a:lnTo>
                  <a:pt x="42773" y="30480"/>
                </a:lnTo>
                <a:close/>
              </a:path>
            </a:pathLst>
          </a:custGeom>
          <a:solidFill>
            <a:srgbClr val="231F1F"/>
          </a:solidFill>
        </p:spPr>
        <p:txBody>
          <a:bodyPr wrap="square" lIns="0" tIns="0" rIns="0" bIns="0" rtlCol="0"/>
          <a:lstStyle/>
          <a:p>
            <a:endParaRPr sz="1272"/>
          </a:p>
        </p:txBody>
      </p:sp>
      <p:sp>
        <p:nvSpPr>
          <p:cNvPr id="81" name="object 81"/>
          <p:cNvSpPr/>
          <p:nvPr/>
        </p:nvSpPr>
        <p:spPr>
          <a:xfrm>
            <a:off x="9084582" y="3476443"/>
            <a:ext cx="150322" cy="8974"/>
          </a:xfrm>
          <a:custGeom>
            <a:avLst/>
            <a:gdLst/>
            <a:ahLst/>
            <a:cxnLst/>
            <a:rect l="l" t="t" r="r" b="b"/>
            <a:pathLst>
              <a:path w="212725" h="12700">
                <a:moveTo>
                  <a:pt x="25908" y="0"/>
                </a:moveTo>
                <a:lnTo>
                  <a:pt x="3048" y="0"/>
                </a:lnTo>
                <a:lnTo>
                  <a:pt x="0" y="1524"/>
                </a:lnTo>
                <a:lnTo>
                  <a:pt x="0" y="9144"/>
                </a:lnTo>
                <a:lnTo>
                  <a:pt x="3048" y="12192"/>
                </a:lnTo>
                <a:lnTo>
                  <a:pt x="25908" y="12192"/>
                </a:lnTo>
                <a:lnTo>
                  <a:pt x="27444" y="9144"/>
                </a:lnTo>
                <a:lnTo>
                  <a:pt x="27444" y="1524"/>
                </a:lnTo>
                <a:lnTo>
                  <a:pt x="25908" y="0"/>
                </a:lnTo>
                <a:close/>
              </a:path>
              <a:path w="212725" h="12700">
                <a:moveTo>
                  <a:pt x="56489" y="0"/>
                </a:moveTo>
                <a:lnTo>
                  <a:pt x="33629" y="0"/>
                </a:lnTo>
                <a:lnTo>
                  <a:pt x="30492" y="1524"/>
                </a:lnTo>
                <a:lnTo>
                  <a:pt x="30492" y="9144"/>
                </a:lnTo>
                <a:lnTo>
                  <a:pt x="33629" y="12192"/>
                </a:lnTo>
                <a:lnTo>
                  <a:pt x="56489" y="12192"/>
                </a:lnTo>
                <a:lnTo>
                  <a:pt x="58013" y="9144"/>
                </a:lnTo>
                <a:lnTo>
                  <a:pt x="58013" y="1524"/>
                </a:lnTo>
                <a:lnTo>
                  <a:pt x="56489" y="0"/>
                </a:lnTo>
                <a:close/>
              </a:path>
              <a:path w="212725" h="12700">
                <a:moveTo>
                  <a:pt x="87058" y="0"/>
                </a:moveTo>
                <a:lnTo>
                  <a:pt x="64109" y="0"/>
                </a:lnTo>
                <a:lnTo>
                  <a:pt x="61061" y="1524"/>
                </a:lnTo>
                <a:lnTo>
                  <a:pt x="61061" y="9144"/>
                </a:lnTo>
                <a:lnTo>
                  <a:pt x="64109" y="12192"/>
                </a:lnTo>
                <a:lnTo>
                  <a:pt x="87058" y="12192"/>
                </a:lnTo>
                <a:lnTo>
                  <a:pt x="88595" y="9144"/>
                </a:lnTo>
                <a:lnTo>
                  <a:pt x="88595" y="1524"/>
                </a:lnTo>
                <a:lnTo>
                  <a:pt x="87058" y="0"/>
                </a:lnTo>
                <a:close/>
              </a:path>
              <a:path w="212725" h="12700">
                <a:moveTo>
                  <a:pt x="117551" y="0"/>
                </a:moveTo>
                <a:lnTo>
                  <a:pt x="94691" y="0"/>
                </a:lnTo>
                <a:lnTo>
                  <a:pt x="91643" y="1524"/>
                </a:lnTo>
                <a:lnTo>
                  <a:pt x="91643" y="9144"/>
                </a:lnTo>
                <a:lnTo>
                  <a:pt x="94691" y="12192"/>
                </a:lnTo>
                <a:lnTo>
                  <a:pt x="117551" y="12192"/>
                </a:lnTo>
                <a:lnTo>
                  <a:pt x="120586" y="9144"/>
                </a:lnTo>
                <a:lnTo>
                  <a:pt x="120586" y="1524"/>
                </a:lnTo>
                <a:lnTo>
                  <a:pt x="117551" y="0"/>
                </a:lnTo>
                <a:close/>
              </a:path>
              <a:path w="212725" h="12700">
                <a:moveTo>
                  <a:pt x="148120" y="0"/>
                </a:moveTo>
                <a:lnTo>
                  <a:pt x="125158" y="0"/>
                </a:lnTo>
                <a:lnTo>
                  <a:pt x="123634" y="1524"/>
                </a:lnTo>
                <a:lnTo>
                  <a:pt x="123634" y="9144"/>
                </a:lnTo>
                <a:lnTo>
                  <a:pt x="125158" y="12192"/>
                </a:lnTo>
                <a:lnTo>
                  <a:pt x="148120" y="12192"/>
                </a:lnTo>
                <a:lnTo>
                  <a:pt x="151168" y="9144"/>
                </a:lnTo>
                <a:lnTo>
                  <a:pt x="151168" y="1524"/>
                </a:lnTo>
                <a:lnTo>
                  <a:pt x="148120" y="0"/>
                </a:lnTo>
                <a:close/>
              </a:path>
              <a:path w="212725" h="12700">
                <a:moveTo>
                  <a:pt x="178600" y="0"/>
                </a:moveTo>
                <a:lnTo>
                  <a:pt x="155740" y="0"/>
                </a:lnTo>
                <a:lnTo>
                  <a:pt x="154216" y="1524"/>
                </a:lnTo>
                <a:lnTo>
                  <a:pt x="154216" y="9144"/>
                </a:lnTo>
                <a:lnTo>
                  <a:pt x="155740" y="12192"/>
                </a:lnTo>
                <a:lnTo>
                  <a:pt x="178600" y="12192"/>
                </a:lnTo>
                <a:lnTo>
                  <a:pt x="181648" y="9144"/>
                </a:lnTo>
                <a:lnTo>
                  <a:pt x="181648" y="1524"/>
                </a:lnTo>
                <a:lnTo>
                  <a:pt x="178600" y="0"/>
                </a:lnTo>
                <a:close/>
              </a:path>
              <a:path w="212725" h="12700">
                <a:moveTo>
                  <a:pt x="209181" y="0"/>
                </a:moveTo>
                <a:lnTo>
                  <a:pt x="186220" y="0"/>
                </a:lnTo>
                <a:lnTo>
                  <a:pt x="184696" y="1524"/>
                </a:lnTo>
                <a:lnTo>
                  <a:pt x="184696" y="9144"/>
                </a:lnTo>
                <a:lnTo>
                  <a:pt x="186220" y="12192"/>
                </a:lnTo>
                <a:lnTo>
                  <a:pt x="209181" y="12192"/>
                </a:lnTo>
                <a:lnTo>
                  <a:pt x="212229" y="9144"/>
                </a:lnTo>
                <a:lnTo>
                  <a:pt x="212229" y="1524"/>
                </a:lnTo>
                <a:lnTo>
                  <a:pt x="209181" y="0"/>
                </a:lnTo>
                <a:close/>
              </a:path>
            </a:pathLst>
          </a:custGeom>
          <a:solidFill>
            <a:srgbClr val="231F1F"/>
          </a:solidFill>
        </p:spPr>
        <p:txBody>
          <a:bodyPr wrap="square" lIns="0" tIns="0" rIns="0" bIns="0" rtlCol="0"/>
          <a:lstStyle/>
          <a:p>
            <a:endParaRPr sz="1272"/>
          </a:p>
        </p:txBody>
      </p:sp>
      <p:sp>
        <p:nvSpPr>
          <p:cNvPr id="82" name="object 82"/>
          <p:cNvSpPr/>
          <p:nvPr/>
        </p:nvSpPr>
        <p:spPr>
          <a:xfrm>
            <a:off x="8653008" y="3600425"/>
            <a:ext cx="493092" cy="726797"/>
          </a:xfrm>
          <a:prstGeom prst="rect">
            <a:avLst/>
          </a:prstGeom>
          <a:blipFill>
            <a:blip r:embed="rId16" cstate="print"/>
            <a:stretch>
              <a:fillRect/>
            </a:stretch>
          </a:blipFill>
        </p:spPr>
        <p:txBody>
          <a:bodyPr wrap="square" lIns="0" tIns="0" rIns="0" bIns="0" rtlCol="0"/>
          <a:lstStyle/>
          <a:p>
            <a:endParaRPr sz="1272"/>
          </a:p>
        </p:txBody>
      </p:sp>
      <p:sp>
        <p:nvSpPr>
          <p:cNvPr id="83" name="object 83"/>
          <p:cNvSpPr/>
          <p:nvPr/>
        </p:nvSpPr>
        <p:spPr>
          <a:xfrm>
            <a:off x="8676763" y="3337320"/>
            <a:ext cx="190958" cy="67981"/>
          </a:xfrm>
          <a:prstGeom prst="rect">
            <a:avLst/>
          </a:prstGeom>
          <a:blipFill>
            <a:blip r:embed="rId17" cstate="print"/>
            <a:stretch>
              <a:fillRect/>
            </a:stretch>
          </a:blipFill>
        </p:spPr>
        <p:txBody>
          <a:bodyPr wrap="square" lIns="0" tIns="0" rIns="0" bIns="0" rtlCol="0"/>
          <a:lstStyle/>
          <a:p>
            <a:endParaRPr sz="1272"/>
          </a:p>
        </p:txBody>
      </p:sp>
      <p:sp>
        <p:nvSpPr>
          <p:cNvPr id="84" name="object 84"/>
          <p:cNvSpPr/>
          <p:nvPr/>
        </p:nvSpPr>
        <p:spPr>
          <a:xfrm>
            <a:off x="6413717" y="2975847"/>
            <a:ext cx="2195154" cy="62821"/>
          </a:xfrm>
          <a:custGeom>
            <a:avLst/>
            <a:gdLst/>
            <a:ahLst/>
            <a:cxnLst/>
            <a:rect l="l" t="t" r="r" b="b"/>
            <a:pathLst>
              <a:path w="3106420" h="88900">
                <a:moveTo>
                  <a:pt x="0" y="88900"/>
                </a:moveTo>
                <a:lnTo>
                  <a:pt x="3105912" y="88900"/>
                </a:lnTo>
                <a:lnTo>
                  <a:pt x="3105912" y="0"/>
                </a:lnTo>
                <a:lnTo>
                  <a:pt x="0" y="0"/>
                </a:lnTo>
                <a:lnTo>
                  <a:pt x="0" y="88900"/>
                </a:lnTo>
                <a:close/>
              </a:path>
            </a:pathLst>
          </a:custGeom>
          <a:solidFill>
            <a:srgbClr val="FFF001"/>
          </a:solidFill>
        </p:spPr>
        <p:txBody>
          <a:bodyPr wrap="square" lIns="0" tIns="0" rIns="0" bIns="0" rtlCol="0"/>
          <a:lstStyle/>
          <a:p>
            <a:endParaRPr sz="1272"/>
          </a:p>
        </p:txBody>
      </p:sp>
      <p:sp>
        <p:nvSpPr>
          <p:cNvPr id="85" name="object 85"/>
          <p:cNvSpPr/>
          <p:nvPr/>
        </p:nvSpPr>
        <p:spPr>
          <a:xfrm>
            <a:off x="6413717" y="2974501"/>
            <a:ext cx="1856817" cy="0"/>
          </a:xfrm>
          <a:custGeom>
            <a:avLst/>
            <a:gdLst/>
            <a:ahLst/>
            <a:cxnLst/>
            <a:rect l="l" t="t" r="r" b="b"/>
            <a:pathLst>
              <a:path w="2627629">
                <a:moveTo>
                  <a:pt x="0" y="0"/>
                </a:moveTo>
                <a:lnTo>
                  <a:pt x="2627376" y="0"/>
                </a:lnTo>
              </a:path>
            </a:pathLst>
          </a:custGeom>
          <a:ln w="3810">
            <a:solidFill>
              <a:srgbClr val="FFF001"/>
            </a:solidFill>
          </a:ln>
        </p:spPr>
        <p:txBody>
          <a:bodyPr wrap="square" lIns="0" tIns="0" rIns="0" bIns="0" rtlCol="0"/>
          <a:lstStyle/>
          <a:p>
            <a:endParaRPr sz="1272"/>
          </a:p>
        </p:txBody>
      </p:sp>
      <p:sp>
        <p:nvSpPr>
          <p:cNvPr id="86" name="object 86"/>
          <p:cNvSpPr/>
          <p:nvPr/>
        </p:nvSpPr>
        <p:spPr>
          <a:xfrm>
            <a:off x="6413718" y="2971808"/>
            <a:ext cx="1855919" cy="0"/>
          </a:xfrm>
          <a:custGeom>
            <a:avLst/>
            <a:gdLst/>
            <a:ahLst/>
            <a:cxnLst/>
            <a:rect l="l" t="t" r="r" b="b"/>
            <a:pathLst>
              <a:path w="2626360">
                <a:moveTo>
                  <a:pt x="0" y="0"/>
                </a:moveTo>
                <a:lnTo>
                  <a:pt x="2625852" y="0"/>
                </a:lnTo>
              </a:path>
            </a:pathLst>
          </a:custGeom>
          <a:ln w="3810">
            <a:solidFill>
              <a:srgbClr val="FFF001"/>
            </a:solidFill>
          </a:ln>
        </p:spPr>
        <p:txBody>
          <a:bodyPr wrap="square" lIns="0" tIns="0" rIns="0" bIns="0" rtlCol="0"/>
          <a:lstStyle/>
          <a:p>
            <a:endParaRPr sz="1272"/>
          </a:p>
        </p:txBody>
      </p:sp>
      <p:sp>
        <p:nvSpPr>
          <p:cNvPr id="87" name="object 87"/>
          <p:cNvSpPr/>
          <p:nvPr/>
        </p:nvSpPr>
        <p:spPr>
          <a:xfrm>
            <a:off x="8273586" y="2974950"/>
            <a:ext cx="335196" cy="0"/>
          </a:xfrm>
          <a:custGeom>
            <a:avLst/>
            <a:gdLst/>
            <a:ahLst/>
            <a:cxnLst/>
            <a:rect l="l" t="t" r="r" b="b"/>
            <a:pathLst>
              <a:path w="474345">
                <a:moveTo>
                  <a:pt x="0" y="0"/>
                </a:moveTo>
                <a:lnTo>
                  <a:pt x="473963" y="0"/>
                </a:lnTo>
              </a:path>
            </a:pathLst>
          </a:custGeom>
          <a:ln w="3175">
            <a:solidFill>
              <a:srgbClr val="FFF001"/>
            </a:solidFill>
          </a:ln>
        </p:spPr>
        <p:txBody>
          <a:bodyPr wrap="square" lIns="0" tIns="0" rIns="0" bIns="0" rtlCol="0"/>
          <a:lstStyle/>
          <a:p>
            <a:endParaRPr sz="1272"/>
          </a:p>
        </p:txBody>
      </p:sp>
      <p:sp>
        <p:nvSpPr>
          <p:cNvPr id="88" name="object 88"/>
          <p:cNvSpPr/>
          <p:nvPr/>
        </p:nvSpPr>
        <p:spPr>
          <a:xfrm>
            <a:off x="8276816" y="2973603"/>
            <a:ext cx="332055" cy="0"/>
          </a:xfrm>
          <a:custGeom>
            <a:avLst/>
            <a:gdLst/>
            <a:ahLst/>
            <a:cxnLst/>
            <a:rect l="l" t="t" r="r" b="b"/>
            <a:pathLst>
              <a:path w="469900">
                <a:moveTo>
                  <a:pt x="0" y="0"/>
                </a:moveTo>
                <a:lnTo>
                  <a:pt x="469392" y="0"/>
                </a:lnTo>
              </a:path>
            </a:pathLst>
          </a:custGeom>
          <a:ln w="3175">
            <a:solidFill>
              <a:srgbClr val="FFF001"/>
            </a:solidFill>
          </a:ln>
        </p:spPr>
        <p:txBody>
          <a:bodyPr wrap="square" lIns="0" tIns="0" rIns="0" bIns="0" rtlCol="0"/>
          <a:lstStyle/>
          <a:p>
            <a:endParaRPr sz="1272"/>
          </a:p>
        </p:txBody>
      </p:sp>
      <p:sp>
        <p:nvSpPr>
          <p:cNvPr id="89" name="object 89"/>
          <p:cNvSpPr/>
          <p:nvPr/>
        </p:nvSpPr>
        <p:spPr>
          <a:xfrm>
            <a:off x="8277893" y="2972706"/>
            <a:ext cx="330709" cy="0"/>
          </a:xfrm>
          <a:custGeom>
            <a:avLst/>
            <a:gdLst/>
            <a:ahLst/>
            <a:cxnLst/>
            <a:rect l="l" t="t" r="r" b="b"/>
            <a:pathLst>
              <a:path w="467995">
                <a:moveTo>
                  <a:pt x="0" y="0"/>
                </a:moveTo>
                <a:lnTo>
                  <a:pt x="467868" y="0"/>
                </a:lnTo>
              </a:path>
            </a:pathLst>
          </a:custGeom>
          <a:ln w="3175">
            <a:solidFill>
              <a:srgbClr val="FFF001"/>
            </a:solidFill>
          </a:ln>
        </p:spPr>
        <p:txBody>
          <a:bodyPr wrap="square" lIns="0" tIns="0" rIns="0" bIns="0" rtlCol="0"/>
          <a:lstStyle/>
          <a:p>
            <a:endParaRPr sz="1272"/>
          </a:p>
        </p:txBody>
      </p:sp>
      <p:sp>
        <p:nvSpPr>
          <p:cNvPr id="90" name="object 90"/>
          <p:cNvSpPr/>
          <p:nvPr/>
        </p:nvSpPr>
        <p:spPr>
          <a:xfrm>
            <a:off x="8278970" y="2971808"/>
            <a:ext cx="329812" cy="0"/>
          </a:xfrm>
          <a:custGeom>
            <a:avLst/>
            <a:gdLst/>
            <a:ahLst/>
            <a:cxnLst/>
            <a:rect l="l" t="t" r="r" b="b"/>
            <a:pathLst>
              <a:path w="466725">
                <a:moveTo>
                  <a:pt x="0" y="0"/>
                </a:moveTo>
                <a:lnTo>
                  <a:pt x="466344" y="0"/>
                </a:lnTo>
              </a:path>
            </a:pathLst>
          </a:custGeom>
          <a:ln w="3175">
            <a:solidFill>
              <a:srgbClr val="FFF001"/>
            </a:solidFill>
          </a:ln>
        </p:spPr>
        <p:txBody>
          <a:bodyPr wrap="square" lIns="0" tIns="0" rIns="0" bIns="0" rtlCol="0"/>
          <a:lstStyle/>
          <a:p>
            <a:endParaRPr sz="1272"/>
          </a:p>
        </p:txBody>
      </p:sp>
      <p:sp>
        <p:nvSpPr>
          <p:cNvPr id="91" name="object 91"/>
          <p:cNvSpPr/>
          <p:nvPr/>
        </p:nvSpPr>
        <p:spPr>
          <a:xfrm>
            <a:off x="8281124" y="2970911"/>
            <a:ext cx="327568" cy="0"/>
          </a:xfrm>
          <a:custGeom>
            <a:avLst/>
            <a:gdLst/>
            <a:ahLst/>
            <a:cxnLst/>
            <a:rect l="l" t="t" r="r" b="b"/>
            <a:pathLst>
              <a:path w="463550">
                <a:moveTo>
                  <a:pt x="0" y="0"/>
                </a:moveTo>
                <a:lnTo>
                  <a:pt x="463296" y="0"/>
                </a:lnTo>
              </a:path>
            </a:pathLst>
          </a:custGeom>
          <a:ln w="3175">
            <a:solidFill>
              <a:srgbClr val="FFF001"/>
            </a:solidFill>
          </a:ln>
        </p:spPr>
        <p:txBody>
          <a:bodyPr wrap="square" lIns="0" tIns="0" rIns="0" bIns="0" rtlCol="0"/>
          <a:lstStyle/>
          <a:p>
            <a:endParaRPr sz="1272"/>
          </a:p>
        </p:txBody>
      </p:sp>
      <p:sp>
        <p:nvSpPr>
          <p:cNvPr id="92" name="object 92"/>
          <p:cNvSpPr/>
          <p:nvPr/>
        </p:nvSpPr>
        <p:spPr>
          <a:xfrm>
            <a:off x="6406717" y="2969610"/>
            <a:ext cx="2207719" cy="69103"/>
          </a:xfrm>
          <a:custGeom>
            <a:avLst/>
            <a:gdLst/>
            <a:ahLst/>
            <a:cxnLst/>
            <a:rect l="l" t="t" r="r" b="b"/>
            <a:pathLst>
              <a:path w="3124200" h="97789">
                <a:moveTo>
                  <a:pt x="3123819" y="0"/>
                </a:moveTo>
                <a:lnTo>
                  <a:pt x="3122295" y="0"/>
                </a:lnTo>
                <a:lnTo>
                  <a:pt x="3122295" y="97637"/>
                </a:lnTo>
                <a:lnTo>
                  <a:pt x="3123819" y="97637"/>
                </a:lnTo>
                <a:lnTo>
                  <a:pt x="3123819" y="0"/>
                </a:lnTo>
                <a:close/>
              </a:path>
              <a:path w="3124200" h="97789">
                <a:moveTo>
                  <a:pt x="3047" y="0"/>
                </a:moveTo>
                <a:lnTo>
                  <a:pt x="0" y="0"/>
                </a:lnTo>
                <a:lnTo>
                  <a:pt x="0" y="27533"/>
                </a:lnTo>
                <a:lnTo>
                  <a:pt x="3047" y="29057"/>
                </a:lnTo>
                <a:lnTo>
                  <a:pt x="3047" y="0"/>
                </a:lnTo>
                <a:close/>
              </a:path>
            </a:pathLst>
          </a:custGeom>
          <a:solidFill>
            <a:srgbClr val="181000"/>
          </a:solidFill>
        </p:spPr>
        <p:txBody>
          <a:bodyPr wrap="square" lIns="0" tIns="0" rIns="0" bIns="0" rtlCol="0"/>
          <a:lstStyle/>
          <a:p>
            <a:endParaRPr sz="1272"/>
          </a:p>
        </p:txBody>
      </p:sp>
      <p:sp>
        <p:nvSpPr>
          <p:cNvPr id="93" name="object 93"/>
          <p:cNvSpPr/>
          <p:nvPr/>
        </p:nvSpPr>
        <p:spPr>
          <a:xfrm>
            <a:off x="6406717" y="2997682"/>
            <a:ext cx="2244" cy="41282"/>
          </a:xfrm>
          <a:custGeom>
            <a:avLst/>
            <a:gdLst/>
            <a:ahLst/>
            <a:cxnLst/>
            <a:rect l="l" t="t" r="r" b="b"/>
            <a:pathLst>
              <a:path w="3175" h="58420">
                <a:moveTo>
                  <a:pt x="0" y="0"/>
                </a:moveTo>
                <a:lnTo>
                  <a:pt x="0" y="57912"/>
                </a:lnTo>
                <a:lnTo>
                  <a:pt x="3047" y="57912"/>
                </a:lnTo>
                <a:lnTo>
                  <a:pt x="3047" y="3048"/>
                </a:lnTo>
                <a:lnTo>
                  <a:pt x="0" y="0"/>
                </a:lnTo>
                <a:close/>
              </a:path>
            </a:pathLst>
          </a:custGeom>
          <a:solidFill>
            <a:srgbClr val="181A00"/>
          </a:solidFill>
        </p:spPr>
        <p:txBody>
          <a:bodyPr wrap="square" lIns="0" tIns="0" rIns="0" bIns="0" rtlCol="0"/>
          <a:lstStyle/>
          <a:p>
            <a:endParaRPr sz="1272"/>
          </a:p>
        </p:txBody>
      </p:sp>
      <p:sp>
        <p:nvSpPr>
          <p:cNvPr id="94" name="object 94"/>
          <p:cNvSpPr/>
          <p:nvPr/>
        </p:nvSpPr>
        <p:spPr>
          <a:xfrm>
            <a:off x="8610936" y="2969610"/>
            <a:ext cx="0" cy="69103"/>
          </a:xfrm>
          <a:custGeom>
            <a:avLst/>
            <a:gdLst/>
            <a:ahLst/>
            <a:cxnLst/>
            <a:rect l="l" t="t" r="r" b="b"/>
            <a:pathLst>
              <a:path h="97789">
                <a:moveTo>
                  <a:pt x="0" y="0"/>
                </a:moveTo>
                <a:lnTo>
                  <a:pt x="0" y="97637"/>
                </a:lnTo>
              </a:path>
            </a:pathLst>
          </a:custGeom>
          <a:ln w="6096">
            <a:solidFill>
              <a:srgbClr val="181A00"/>
            </a:solidFill>
          </a:ln>
        </p:spPr>
        <p:txBody>
          <a:bodyPr wrap="square" lIns="0" tIns="0" rIns="0" bIns="0" rtlCol="0"/>
          <a:lstStyle/>
          <a:p>
            <a:endParaRPr sz="1272"/>
          </a:p>
        </p:txBody>
      </p:sp>
      <p:sp>
        <p:nvSpPr>
          <p:cNvPr id="95" name="object 95"/>
          <p:cNvSpPr/>
          <p:nvPr/>
        </p:nvSpPr>
        <p:spPr>
          <a:xfrm>
            <a:off x="6411024" y="2969610"/>
            <a:ext cx="0" cy="69103"/>
          </a:xfrm>
          <a:custGeom>
            <a:avLst/>
            <a:gdLst/>
            <a:ahLst/>
            <a:cxnLst/>
            <a:rect l="l" t="t" r="r" b="b"/>
            <a:pathLst>
              <a:path h="97789">
                <a:moveTo>
                  <a:pt x="0" y="0"/>
                </a:moveTo>
                <a:lnTo>
                  <a:pt x="0" y="97637"/>
                </a:lnTo>
              </a:path>
            </a:pathLst>
          </a:custGeom>
          <a:ln w="6096">
            <a:solidFill>
              <a:srgbClr val="181A00"/>
            </a:solidFill>
          </a:ln>
        </p:spPr>
        <p:txBody>
          <a:bodyPr wrap="square" lIns="0" tIns="0" rIns="0" bIns="0" rtlCol="0"/>
          <a:lstStyle/>
          <a:p>
            <a:endParaRPr sz="1272"/>
          </a:p>
        </p:txBody>
      </p:sp>
      <p:sp>
        <p:nvSpPr>
          <p:cNvPr id="96" name="object 96"/>
          <p:cNvSpPr/>
          <p:nvPr/>
        </p:nvSpPr>
        <p:spPr>
          <a:xfrm>
            <a:off x="6504853" y="2715121"/>
            <a:ext cx="299298" cy="297952"/>
          </a:xfrm>
          <a:custGeom>
            <a:avLst/>
            <a:gdLst/>
            <a:ahLst/>
            <a:cxnLst/>
            <a:rect l="l" t="t" r="r" b="b"/>
            <a:pathLst>
              <a:path w="423544" h="421639">
                <a:moveTo>
                  <a:pt x="384810" y="0"/>
                </a:moveTo>
                <a:lnTo>
                  <a:pt x="38201" y="0"/>
                </a:lnTo>
                <a:lnTo>
                  <a:pt x="23231" y="2954"/>
                </a:lnTo>
                <a:lnTo>
                  <a:pt x="11099" y="11060"/>
                </a:lnTo>
                <a:lnTo>
                  <a:pt x="2968" y="23183"/>
                </a:lnTo>
                <a:lnTo>
                  <a:pt x="0" y="38188"/>
                </a:lnTo>
                <a:lnTo>
                  <a:pt x="0" y="384517"/>
                </a:lnTo>
                <a:lnTo>
                  <a:pt x="2968" y="398649"/>
                </a:lnTo>
                <a:lnTo>
                  <a:pt x="11099" y="410324"/>
                </a:lnTo>
                <a:lnTo>
                  <a:pt x="23231" y="418264"/>
                </a:lnTo>
                <a:lnTo>
                  <a:pt x="38201" y="421195"/>
                </a:lnTo>
                <a:lnTo>
                  <a:pt x="384810" y="421195"/>
                </a:lnTo>
                <a:lnTo>
                  <a:pt x="399778" y="418264"/>
                </a:lnTo>
                <a:lnTo>
                  <a:pt x="411905" y="410324"/>
                </a:lnTo>
                <a:lnTo>
                  <a:pt x="420032" y="398649"/>
                </a:lnTo>
                <a:lnTo>
                  <a:pt x="422998" y="384517"/>
                </a:lnTo>
                <a:lnTo>
                  <a:pt x="422998" y="38188"/>
                </a:lnTo>
                <a:lnTo>
                  <a:pt x="420032" y="23183"/>
                </a:lnTo>
                <a:lnTo>
                  <a:pt x="411905" y="11060"/>
                </a:lnTo>
                <a:lnTo>
                  <a:pt x="399778" y="2954"/>
                </a:lnTo>
                <a:lnTo>
                  <a:pt x="384810" y="0"/>
                </a:lnTo>
                <a:close/>
              </a:path>
            </a:pathLst>
          </a:custGeom>
          <a:solidFill>
            <a:srgbClr val="ED1C23"/>
          </a:solidFill>
        </p:spPr>
        <p:txBody>
          <a:bodyPr wrap="square" lIns="0" tIns="0" rIns="0" bIns="0" rtlCol="0"/>
          <a:lstStyle/>
          <a:p>
            <a:endParaRPr sz="1272"/>
          </a:p>
        </p:txBody>
      </p:sp>
      <p:sp>
        <p:nvSpPr>
          <p:cNvPr id="97" name="object 97"/>
          <p:cNvSpPr/>
          <p:nvPr/>
        </p:nvSpPr>
        <p:spPr>
          <a:xfrm>
            <a:off x="6536156" y="2767953"/>
            <a:ext cx="251734" cy="209554"/>
          </a:xfrm>
          <a:custGeom>
            <a:avLst/>
            <a:gdLst/>
            <a:ahLst/>
            <a:cxnLst/>
            <a:rect l="l" t="t" r="r" b="b"/>
            <a:pathLst>
              <a:path w="356235" h="296545">
                <a:moveTo>
                  <a:pt x="284858" y="225844"/>
                </a:moveTo>
                <a:lnTo>
                  <a:pt x="259549" y="225844"/>
                </a:lnTo>
                <a:lnTo>
                  <a:pt x="263306" y="238873"/>
                </a:lnTo>
                <a:lnTo>
                  <a:pt x="266834" y="251829"/>
                </a:lnTo>
                <a:lnTo>
                  <a:pt x="269917" y="264079"/>
                </a:lnTo>
                <a:lnTo>
                  <a:pt x="271843" y="273177"/>
                </a:lnTo>
                <a:lnTo>
                  <a:pt x="273367" y="279273"/>
                </a:lnTo>
                <a:lnTo>
                  <a:pt x="273367" y="285369"/>
                </a:lnTo>
                <a:lnTo>
                  <a:pt x="280987" y="291465"/>
                </a:lnTo>
                <a:lnTo>
                  <a:pt x="284035" y="292988"/>
                </a:lnTo>
                <a:lnTo>
                  <a:pt x="287070" y="296037"/>
                </a:lnTo>
                <a:lnTo>
                  <a:pt x="290131" y="296037"/>
                </a:lnTo>
                <a:lnTo>
                  <a:pt x="296179" y="293298"/>
                </a:lnTo>
                <a:lnTo>
                  <a:pt x="300797" y="286702"/>
                </a:lnTo>
                <a:lnTo>
                  <a:pt x="304270" y="278677"/>
                </a:lnTo>
                <a:lnTo>
                  <a:pt x="306882" y="271653"/>
                </a:lnTo>
                <a:lnTo>
                  <a:pt x="311463" y="260113"/>
                </a:lnTo>
                <a:lnTo>
                  <a:pt x="316049" y="246843"/>
                </a:lnTo>
                <a:lnTo>
                  <a:pt x="316920" y="244221"/>
                </a:lnTo>
                <a:lnTo>
                  <a:pt x="291655" y="244221"/>
                </a:lnTo>
                <a:lnTo>
                  <a:pt x="285535" y="227619"/>
                </a:lnTo>
                <a:lnTo>
                  <a:pt x="284858" y="225844"/>
                </a:lnTo>
                <a:close/>
              </a:path>
              <a:path w="356235" h="296545">
                <a:moveTo>
                  <a:pt x="354447" y="219748"/>
                </a:moveTo>
                <a:lnTo>
                  <a:pt x="325272" y="219748"/>
                </a:lnTo>
                <a:lnTo>
                  <a:pt x="325355" y="274700"/>
                </a:lnTo>
                <a:lnTo>
                  <a:pt x="325748" y="281892"/>
                </a:lnTo>
                <a:lnTo>
                  <a:pt x="327939" y="289179"/>
                </a:lnTo>
                <a:lnTo>
                  <a:pt x="332987" y="294179"/>
                </a:lnTo>
                <a:lnTo>
                  <a:pt x="342036" y="296037"/>
                </a:lnTo>
                <a:lnTo>
                  <a:pt x="351180" y="296037"/>
                </a:lnTo>
                <a:lnTo>
                  <a:pt x="355752" y="283845"/>
                </a:lnTo>
                <a:lnTo>
                  <a:pt x="355651" y="271653"/>
                </a:lnTo>
                <a:lnTo>
                  <a:pt x="355036" y="251829"/>
                </a:lnTo>
                <a:lnTo>
                  <a:pt x="354534" y="226344"/>
                </a:lnTo>
                <a:lnTo>
                  <a:pt x="354447" y="219748"/>
                </a:lnTo>
                <a:close/>
              </a:path>
              <a:path w="356235" h="296545">
                <a:moveTo>
                  <a:pt x="22948" y="3048"/>
                </a:moveTo>
                <a:lnTo>
                  <a:pt x="0" y="32105"/>
                </a:lnTo>
                <a:lnTo>
                  <a:pt x="1524" y="36677"/>
                </a:lnTo>
                <a:lnTo>
                  <a:pt x="3048" y="39725"/>
                </a:lnTo>
                <a:lnTo>
                  <a:pt x="5040" y="44630"/>
                </a:lnTo>
                <a:lnTo>
                  <a:pt x="6465" y="50393"/>
                </a:lnTo>
                <a:lnTo>
                  <a:pt x="7321" y="57299"/>
                </a:lnTo>
                <a:lnTo>
                  <a:pt x="7607" y="65633"/>
                </a:lnTo>
                <a:lnTo>
                  <a:pt x="6648" y="127276"/>
                </a:lnTo>
                <a:lnTo>
                  <a:pt x="4565" y="173966"/>
                </a:lnTo>
                <a:lnTo>
                  <a:pt x="2474" y="209396"/>
                </a:lnTo>
                <a:lnTo>
                  <a:pt x="1524" y="236512"/>
                </a:lnTo>
                <a:lnTo>
                  <a:pt x="3109" y="255899"/>
                </a:lnTo>
                <a:lnTo>
                  <a:pt x="8434" y="274700"/>
                </a:lnTo>
                <a:lnTo>
                  <a:pt x="18315" y="288891"/>
                </a:lnTo>
                <a:lnTo>
                  <a:pt x="33616" y="294513"/>
                </a:lnTo>
                <a:lnTo>
                  <a:pt x="41927" y="293131"/>
                </a:lnTo>
                <a:lnTo>
                  <a:pt x="61709" y="253925"/>
                </a:lnTo>
                <a:lnTo>
                  <a:pt x="64209" y="215176"/>
                </a:lnTo>
                <a:lnTo>
                  <a:pt x="64322" y="196770"/>
                </a:lnTo>
                <a:lnTo>
                  <a:pt x="64389" y="190601"/>
                </a:lnTo>
                <a:lnTo>
                  <a:pt x="64813" y="177980"/>
                </a:lnTo>
                <a:lnTo>
                  <a:pt x="64931" y="176052"/>
                </a:lnTo>
                <a:lnTo>
                  <a:pt x="65722" y="166408"/>
                </a:lnTo>
                <a:lnTo>
                  <a:pt x="162704" y="166408"/>
                </a:lnTo>
                <a:lnTo>
                  <a:pt x="143170" y="153082"/>
                </a:lnTo>
                <a:lnTo>
                  <a:pt x="123723" y="140398"/>
                </a:lnTo>
                <a:lnTo>
                  <a:pt x="148264" y="127276"/>
                </a:lnTo>
                <a:lnTo>
                  <a:pt x="171394" y="113145"/>
                </a:lnTo>
                <a:lnTo>
                  <a:pt x="182527" y="105346"/>
                </a:lnTo>
                <a:lnTo>
                  <a:pt x="65722" y="105346"/>
                </a:lnTo>
                <a:lnTo>
                  <a:pt x="65839" y="94736"/>
                </a:lnTo>
                <a:lnTo>
                  <a:pt x="62674" y="44297"/>
                </a:lnTo>
                <a:lnTo>
                  <a:pt x="38357" y="6278"/>
                </a:lnTo>
                <a:lnTo>
                  <a:pt x="22948" y="3048"/>
                </a:lnTo>
                <a:close/>
              </a:path>
              <a:path w="356235" h="296545">
                <a:moveTo>
                  <a:pt x="259245" y="282321"/>
                </a:moveTo>
                <a:lnTo>
                  <a:pt x="232117" y="282321"/>
                </a:lnTo>
                <a:lnTo>
                  <a:pt x="233641" y="288417"/>
                </a:lnTo>
                <a:lnTo>
                  <a:pt x="238213" y="294513"/>
                </a:lnTo>
                <a:lnTo>
                  <a:pt x="253453" y="294513"/>
                </a:lnTo>
                <a:lnTo>
                  <a:pt x="258025" y="288417"/>
                </a:lnTo>
                <a:lnTo>
                  <a:pt x="259245" y="282321"/>
                </a:lnTo>
                <a:close/>
              </a:path>
              <a:path w="356235" h="296545">
                <a:moveTo>
                  <a:pt x="162704" y="166408"/>
                </a:moveTo>
                <a:lnTo>
                  <a:pt x="65722" y="166408"/>
                </a:lnTo>
                <a:lnTo>
                  <a:pt x="81196" y="179600"/>
                </a:lnTo>
                <a:lnTo>
                  <a:pt x="112744" y="206055"/>
                </a:lnTo>
                <a:lnTo>
                  <a:pt x="123723" y="215176"/>
                </a:lnTo>
                <a:lnTo>
                  <a:pt x="137512" y="228382"/>
                </a:lnTo>
                <a:lnTo>
                  <a:pt x="151739" y="243033"/>
                </a:lnTo>
                <a:lnTo>
                  <a:pt x="166843" y="259399"/>
                </a:lnTo>
                <a:lnTo>
                  <a:pt x="183261" y="277749"/>
                </a:lnTo>
                <a:lnTo>
                  <a:pt x="189237" y="283106"/>
                </a:lnTo>
                <a:lnTo>
                  <a:pt x="195643" y="287464"/>
                </a:lnTo>
                <a:lnTo>
                  <a:pt x="202334" y="290393"/>
                </a:lnTo>
                <a:lnTo>
                  <a:pt x="209169" y="291465"/>
                </a:lnTo>
                <a:lnTo>
                  <a:pt x="218401" y="291465"/>
                </a:lnTo>
                <a:lnTo>
                  <a:pt x="226021" y="288417"/>
                </a:lnTo>
                <a:lnTo>
                  <a:pt x="232117" y="282321"/>
                </a:lnTo>
                <a:lnTo>
                  <a:pt x="259245" y="282321"/>
                </a:lnTo>
                <a:lnTo>
                  <a:pt x="261073" y="273177"/>
                </a:lnTo>
                <a:lnTo>
                  <a:pt x="259549" y="265557"/>
                </a:lnTo>
                <a:lnTo>
                  <a:pt x="259549" y="233464"/>
                </a:lnTo>
                <a:lnTo>
                  <a:pt x="232117" y="233464"/>
                </a:lnTo>
                <a:lnTo>
                  <a:pt x="226696" y="224320"/>
                </a:lnTo>
                <a:lnTo>
                  <a:pt x="219686" y="215176"/>
                </a:lnTo>
                <a:lnTo>
                  <a:pt x="211249" y="206032"/>
                </a:lnTo>
                <a:lnTo>
                  <a:pt x="201549" y="196888"/>
                </a:lnTo>
                <a:lnTo>
                  <a:pt x="182102" y="180774"/>
                </a:lnTo>
                <a:lnTo>
                  <a:pt x="162704" y="166408"/>
                </a:lnTo>
                <a:close/>
              </a:path>
              <a:path w="356235" h="296545">
                <a:moveTo>
                  <a:pt x="331368" y="166408"/>
                </a:moveTo>
                <a:lnTo>
                  <a:pt x="319087" y="166408"/>
                </a:lnTo>
                <a:lnTo>
                  <a:pt x="314515" y="169456"/>
                </a:lnTo>
                <a:lnTo>
                  <a:pt x="311467" y="181648"/>
                </a:lnTo>
                <a:lnTo>
                  <a:pt x="309014" y="192055"/>
                </a:lnTo>
                <a:lnTo>
                  <a:pt x="304419" y="207757"/>
                </a:lnTo>
                <a:lnTo>
                  <a:pt x="298284" y="226344"/>
                </a:lnTo>
                <a:lnTo>
                  <a:pt x="291655" y="244221"/>
                </a:lnTo>
                <a:lnTo>
                  <a:pt x="316920" y="244221"/>
                </a:lnTo>
                <a:lnTo>
                  <a:pt x="320648" y="233001"/>
                </a:lnTo>
                <a:lnTo>
                  <a:pt x="325272" y="219748"/>
                </a:lnTo>
                <a:lnTo>
                  <a:pt x="354447" y="219748"/>
                </a:lnTo>
                <a:lnTo>
                  <a:pt x="354228" y="184696"/>
                </a:lnTo>
                <a:lnTo>
                  <a:pt x="352156" y="176052"/>
                </a:lnTo>
                <a:lnTo>
                  <a:pt x="346798" y="170408"/>
                </a:lnTo>
                <a:lnTo>
                  <a:pt x="339440" y="167336"/>
                </a:lnTo>
                <a:lnTo>
                  <a:pt x="331368" y="166408"/>
                </a:lnTo>
                <a:close/>
              </a:path>
              <a:path w="356235" h="296545">
                <a:moveTo>
                  <a:pt x="248881" y="166408"/>
                </a:moveTo>
                <a:lnTo>
                  <a:pt x="241261" y="166408"/>
                </a:lnTo>
                <a:lnTo>
                  <a:pt x="232117" y="172504"/>
                </a:lnTo>
                <a:lnTo>
                  <a:pt x="232117" y="187744"/>
                </a:lnTo>
                <a:lnTo>
                  <a:pt x="233546" y="190601"/>
                </a:lnTo>
                <a:lnTo>
                  <a:pt x="233528" y="215176"/>
                </a:lnTo>
                <a:lnTo>
                  <a:pt x="233451" y="218795"/>
                </a:lnTo>
                <a:lnTo>
                  <a:pt x="232998" y="226344"/>
                </a:lnTo>
                <a:lnTo>
                  <a:pt x="232117" y="233464"/>
                </a:lnTo>
                <a:lnTo>
                  <a:pt x="259549" y="233464"/>
                </a:lnTo>
                <a:lnTo>
                  <a:pt x="259549" y="225844"/>
                </a:lnTo>
                <a:lnTo>
                  <a:pt x="284858" y="225844"/>
                </a:lnTo>
                <a:lnTo>
                  <a:pt x="279186" y="210961"/>
                </a:lnTo>
                <a:lnTo>
                  <a:pt x="273862" y="196770"/>
                </a:lnTo>
                <a:lnTo>
                  <a:pt x="270306" y="186220"/>
                </a:lnTo>
                <a:lnTo>
                  <a:pt x="266278" y="177980"/>
                </a:lnTo>
                <a:lnTo>
                  <a:pt x="261275" y="171742"/>
                </a:lnTo>
                <a:lnTo>
                  <a:pt x="255431" y="167789"/>
                </a:lnTo>
                <a:lnTo>
                  <a:pt x="248881" y="166408"/>
                </a:lnTo>
                <a:close/>
              </a:path>
              <a:path w="356235" h="296545">
                <a:moveTo>
                  <a:pt x="183261" y="0"/>
                </a:moveTo>
                <a:lnTo>
                  <a:pt x="174117" y="0"/>
                </a:lnTo>
                <a:lnTo>
                  <a:pt x="164973" y="3048"/>
                </a:lnTo>
                <a:lnTo>
                  <a:pt x="164973" y="29057"/>
                </a:lnTo>
                <a:lnTo>
                  <a:pt x="158775" y="36677"/>
                </a:lnTo>
                <a:lnTo>
                  <a:pt x="111486" y="79965"/>
                </a:lnTo>
                <a:lnTo>
                  <a:pt x="65722" y="105346"/>
                </a:lnTo>
                <a:lnTo>
                  <a:pt x="182527" y="105346"/>
                </a:lnTo>
                <a:lnTo>
                  <a:pt x="220269" y="74110"/>
                </a:lnTo>
                <a:lnTo>
                  <a:pt x="230593" y="45821"/>
                </a:lnTo>
                <a:lnTo>
                  <a:pt x="225769" y="27046"/>
                </a:lnTo>
                <a:lnTo>
                  <a:pt x="213785" y="12585"/>
                </a:lnTo>
                <a:lnTo>
                  <a:pt x="198372" y="3287"/>
                </a:lnTo>
                <a:lnTo>
                  <a:pt x="183261" y="0"/>
                </a:lnTo>
                <a:close/>
              </a:path>
            </a:pathLst>
          </a:custGeom>
          <a:solidFill>
            <a:srgbClr val="FFFFFF"/>
          </a:solidFill>
        </p:spPr>
        <p:txBody>
          <a:bodyPr wrap="square" lIns="0" tIns="0" rIns="0" bIns="0" rtlCol="0"/>
          <a:lstStyle/>
          <a:p>
            <a:endParaRPr sz="1272"/>
          </a:p>
        </p:txBody>
      </p:sp>
      <p:sp>
        <p:nvSpPr>
          <p:cNvPr id="98" name="object 98"/>
          <p:cNvSpPr/>
          <p:nvPr/>
        </p:nvSpPr>
        <p:spPr>
          <a:xfrm>
            <a:off x="8940011" y="3555181"/>
            <a:ext cx="508511" cy="819497"/>
          </a:xfrm>
          <a:prstGeom prst="rect">
            <a:avLst/>
          </a:prstGeom>
          <a:blipFill>
            <a:blip r:embed="rId18" cstate="print"/>
            <a:stretch>
              <a:fillRect/>
            </a:stretch>
          </a:blipFill>
        </p:spPr>
        <p:txBody>
          <a:bodyPr wrap="square" lIns="0" tIns="0" rIns="0" bIns="0" rtlCol="0"/>
          <a:lstStyle/>
          <a:p>
            <a:endParaRPr sz="1272"/>
          </a:p>
        </p:txBody>
      </p:sp>
      <p:sp>
        <p:nvSpPr>
          <p:cNvPr id="99" name="object 99"/>
          <p:cNvSpPr/>
          <p:nvPr/>
        </p:nvSpPr>
        <p:spPr>
          <a:xfrm>
            <a:off x="7693117" y="3948948"/>
            <a:ext cx="109040" cy="74488"/>
          </a:xfrm>
          <a:custGeom>
            <a:avLst/>
            <a:gdLst/>
            <a:ahLst/>
            <a:cxnLst/>
            <a:rect l="l" t="t" r="r" b="b"/>
            <a:pathLst>
              <a:path w="154304" h="105409">
                <a:moveTo>
                  <a:pt x="0" y="105155"/>
                </a:moveTo>
                <a:lnTo>
                  <a:pt x="153924" y="105155"/>
                </a:lnTo>
                <a:lnTo>
                  <a:pt x="153924" y="0"/>
                </a:lnTo>
                <a:lnTo>
                  <a:pt x="0" y="0"/>
                </a:lnTo>
                <a:lnTo>
                  <a:pt x="0" y="105155"/>
                </a:lnTo>
                <a:close/>
              </a:path>
            </a:pathLst>
          </a:custGeom>
          <a:solidFill>
            <a:srgbClr val="ED1C23"/>
          </a:solidFill>
        </p:spPr>
        <p:txBody>
          <a:bodyPr wrap="square" lIns="0" tIns="0" rIns="0" bIns="0" rtlCol="0"/>
          <a:lstStyle/>
          <a:p>
            <a:endParaRPr sz="1272"/>
          </a:p>
        </p:txBody>
      </p:sp>
      <p:sp>
        <p:nvSpPr>
          <p:cNvPr id="100" name="object 100"/>
          <p:cNvSpPr/>
          <p:nvPr/>
        </p:nvSpPr>
        <p:spPr>
          <a:xfrm>
            <a:off x="7689348" y="3946795"/>
            <a:ext cx="0" cy="76732"/>
          </a:xfrm>
          <a:custGeom>
            <a:avLst/>
            <a:gdLst/>
            <a:ahLst/>
            <a:cxnLst/>
            <a:rect l="l" t="t" r="r" b="b"/>
            <a:pathLst>
              <a:path h="108584">
                <a:moveTo>
                  <a:pt x="0" y="0"/>
                </a:moveTo>
                <a:lnTo>
                  <a:pt x="0" y="108203"/>
                </a:lnTo>
              </a:path>
            </a:pathLst>
          </a:custGeom>
          <a:ln w="3175">
            <a:solidFill>
              <a:srgbClr val="170000"/>
            </a:solidFill>
          </a:ln>
        </p:spPr>
        <p:txBody>
          <a:bodyPr wrap="square" lIns="0" tIns="0" rIns="0" bIns="0" rtlCol="0"/>
          <a:lstStyle/>
          <a:p>
            <a:endParaRPr sz="1272"/>
          </a:p>
        </p:txBody>
      </p:sp>
      <p:sp>
        <p:nvSpPr>
          <p:cNvPr id="101" name="object 101"/>
          <p:cNvSpPr/>
          <p:nvPr/>
        </p:nvSpPr>
        <p:spPr>
          <a:xfrm>
            <a:off x="7691703" y="3948679"/>
            <a:ext cx="0" cy="74488"/>
          </a:xfrm>
          <a:custGeom>
            <a:avLst/>
            <a:gdLst/>
            <a:ahLst/>
            <a:cxnLst/>
            <a:rect l="l" t="t" r="r" b="b"/>
            <a:pathLst>
              <a:path h="105409">
                <a:moveTo>
                  <a:pt x="0" y="0"/>
                </a:moveTo>
                <a:lnTo>
                  <a:pt x="0" y="105410"/>
                </a:lnTo>
              </a:path>
            </a:pathLst>
          </a:custGeom>
          <a:ln w="6108">
            <a:solidFill>
              <a:srgbClr val="170000"/>
            </a:solidFill>
          </a:ln>
        </p:spPr>
        <p:txBody>
          <a:bodyPr wrap="square" lIns="0" tIns="0" rIns="0" bIns="0" rtlCol="0"/>
          <a:lstStyle/>
          <a:p>
            <a:endParaRPr sz="1272"/>
          </a:p>
        </p:txBody>
      </p:sp>
      <p:sp>
        <p:nvSpPr>
          <p:cNvPr id="102" name="object 102"/>
          <p:cNvSpPr/>
          <p:nvPr/>
        </p:nvSpPr>
        <p:spPr>
          <a:xfrm>
            <a:off x="7689545" y="3947782"/>
            <a:ext cx="116668" cy="0"/>
          </a:xfrm>
          <a:custGeom>
            <a:avLst/>
            <a:gdLst/>
            <a:ahLst/>
            <a:cxnLst/>
            <a:rect l="l" t="t" r="r" b="b"/>
            <a:pathLst>
              <a:path w="165100">
                <a:moveTo>
                  <a:pt x="0" y="0"/>
                </a:moveTo>
                <a:lnTo>
                  <a:pt x="164884" y="0"/>
                </a:lnTo>
              </a:path>
            </a:pathLst>
          </a:custGeom>
          <a:ln w="3175">
            <a:solidFill>
              <a:srgbClr val="170000"/>
            </a:solidFill>
          </a:ln>
        </p:spPr>
        <p:txBody>
          <a:bodyPr wrap="square" lIns="0" tIns="0" rIns="0" bIns="0" rtlCol="0"/>
          <a:lstStyle/>
          <a:p>
            <a:endParaRPr sz="1272"/>
          </a:p>
        </p:txBody>
      </p:sp>
      <p:sp>
        <p:nvSpPr>
          <p:cNvPr id="103" name="object 103"/>
          <p:cNvSpPr/>
          <p:nvPr/>
        </p:nvSpPr>
        <p:spPr>
          <a:xfrm>
            <a:off x="7803907" y="3948751"/>
            <a:ext cx="0" cy="74488"/>
          </a:xfrm>
          <a:custGeom>
            <a:avLst/>
            <a:gdLst/>
            <a:ahLst/>
            <a:cxnLst/>
            <a:rect l="l" t="t" r="r" b="b"/>
            <a:pathLst>
              <a:path h="105409">
                <a:moveTo>
                  <a:pt x="0" y="0"/>
                </a:moveTo>
                <a:lnTo>
                  <a:pt x="0" y="105244"/>
                </a:lnTo>
              </a:path>
            </a:pathLst>
          </a:custGeom>
          <a:ln w="6096">
            <a:solidFill>
              <a:srgbClr val="170000"/>
            </a:solidFill>
          </a:ln>
        </p:spPr>
        <p:txBody>
          <a:bodyPr wrap="square" lIns="0" tIns="0" rIns="0" bIns="0" rtlCol="0"/>
          <a:lstStyle/>
          <a:p>
            <a:endParaRPr sz="1272"/>
          </a:p>
        </p:txBody>
      </p:sp>
      <p:sp>
        <p:nvSpPr>
          <p:cNvPr id="104" name="object 104"/>
          <p:cNvSpPr/>
          <p:nvPr/>
        </p:nvSpPr>
        <p:spPr>
          <a:xfrm>
            <a:off x="7693117" y="4121797"/>
            <a:ext cx="109040" cy="0"/>
          </a:xfrm>
          <a:custGeom>
            <a:avLst/>
            <a:gdLst/>
            <a:ahLst/>
            <a:cxnLst/>
            <a:rect l="l" t="t" r="r" b="b"/>
            <a:pathLst>
              <a:path w="154304">
                <a:moveTo>
                  <a:pt x="0" y="0"/>
                </a:moveTo>
                <a:lnTo>
                  <a:pt x="153924" y="0"/>
                </a:lnTo>
              </a:path>
            </a:pathLst>
          </a:custGeom>
          <a:ln w="35051">
            <a:solidFill>
              <a:srgbClr val="FFF001"/>
            </a:solidFill>
          </a:ln>
        </p:spPr>
        <p:txBody>
          <a:bodyPr wrap="square" lIns="0" tIns="0" rIns="0" bIns="0" rtlCol="0"/>
          <a:lstStyle/>
          <a:p>
            <a:endParaRPr sz="1272"/>
          </a:p>
        </p:txBody>
      </p:sp>
      <p:sp>
        <p:nvSpPr>
          <p:cNvPr id="105" name="object 105"/>
          <p:cNvSpPr/>
          <p:nvPr/>
        </p:nvSpPr>
        <p:spPr>
          <a:xfrm>
            <a:off x="7806060" y="4110489"/>
            <a:ext cx="0" cy="27372"/>
          </a:xfrm>
          <a:custGeom>
            <a:avLst/>
            <a:gdLst/>
            <a:ahLst/>
            <a:cxnLst/>
            <a:rect l="l" t="t" r="r" b="b"/>
            <a:pathLst>
              <a:path h="38734">
                <a:moveTo>
                  <a:pt x="0" y="38201"/>
                </a:moveTo>
                <a:lnTo>
                  <a:pt x="0" y="33629"/>
                </a:lnTo>
                <a:lnTo>
                  <a:pt x="0" y="38201"/>
                </a:lnTo>
                <a:lnTo>
                  <a:pt x="0" y="0"/>
                </a:lnTo>
                <a:lnTo>
                  <a:pt x="0" y="38201"/>
                </a:lnTo>
                <a:close/>
              </a:path>
            </a:pathLst>
          </a:custGeom>
          <a:solidFill>
            <a:srgbClr val="181A00"/>
          </a:solidFill>
        </p:spPr>
        <p:txBody>
          <a:bodyPr wrap="square" lIns="0" tIns="0" rIns="0" bIns="0" rtlCol="0"/>
          <a:lstStyle/>
          <a:p>
            <a:endParaRPr sz="1272"/>
          </a:p>
        </p:txBody>
      </p:sp>
      <p:sp>
        <p:nvSpPr>
          <p:cNvPr id="106" name="object 106"/>
          <p:cNvSpPr/>
          <p:nvPr/>
        </p:nvSpPr>
        <p:spPr>
          <a:xfrm>
            <a:off x="7689545" y="4135797"/>
            <a:ext cx="116668" cy="0"/>
          </a:xfrm>
          <a:custGeom>
            <a:avLst/>
            <a:gdLst/>
            <a:ahLst/>
            <a:cxnLst/>
            <a:rect l="l" t="t" r="r" b="b"/>
            <a:pathLst>
              <a:path w="165100">
                <a:moveTo>
                  <a:pt x="0" y="0"/>
                </a:moveTo>
                <a:lnTo>
                  <a:pt x="164884" y="0"/>
                </a:lnTo>
              </a:path>
            </a:pathLst>
          </a:custGeom>
          <a:ln w="3810">
            <a:solidFill>
              <a:srgbClr val="181A00"/>
            </a:solidFill>
          </a:ln>
        </p:spPr>
        <p:txBody>
          <a:bodyPr wrap="square" lIns="0" tIns="0" rIns="0" bIns="0" rtlCol="0"/>
          <a:lstStyle/>
          <a:p>
            <a:endParaRPr sz="1272"/>
          </a:p>
        </p:txBody>
      </p:sp>
      <p:sp>
        <p:nvSpPr>
          <p:cNvPr id="107" name="object 107"/>
          <p:cNvSpPr/>
          <p:nvPr/>
        </p:nvSpPr>
        <p:spPr>
          <a:xfrm>
            <a:off x="7689545" y="4110219"/>
            <a:ext cx="4487" cy="24231"/>
          </a:xfrm>
          <a:custGeom>
            <a:avLst/>
            <a:gdLst/>
            <a:ahLst/>
            <a:cxnLst/>
            <a:rect l="l" t="t" r="r" b="b"/>
            <a:pathLst>
              <a:path w="6350" h="34290">
                <a:moveTo>
                  <a:pt x="0" y="34289"/>
                </a:moveTo>
                <a:lnTo>
                  <a:pt x="6108" y="34289"/>
                </a:lnTo>
                <a:lnTo>
                  <a:pt x="6108" y="0"/>
                </a:lnTo>
                <a:lnTo>
                  <a:pt x="0" y="0"/>
                </a:lnTo>
                <a:lnTo>
                  <a:pt x="0" y="34289"/>
                </a:lnTo>
                <a:close/>
              </a:path>
            </a:pathLst>
          </a:custGeom>
          <a:solidFill>
            <a:srgbClr val="181A00"/>
          </a:solidFill>
        </p:spPr>
        <p:txBody>
          <a:bodyPr wrap="square" lIns="0" tIns="0" rIns="0" bIns="0" rtlCol="0"/>
          <a:lstStyle/>
          <a:p>
            <a:endParaRPr sz="1272"/>
          </a:p>
        </p:txBody>
      </p:sp>
      <p:sp>
        <p:nvSpPr>
          <p:cNvPr id="108" name="object 108"/>
          <p:cNvSpPr/>
          <p:nvPr/>
        </p:nvSpPr>
        <p:spPr>
          <a:xfrm>
            <a:off x="7801753" y="4110489"/>
            <a:ext cx="4487" cy="23782"/>
          </a:xfrm>
          <a:custGeom>
            <a:avLst/>
            <a:gdLst/>
            <a:ahLst/>
            <a:cxnLst/>
            <a:rect l="l" t="t" r="r" b="b"/>
            <a:pathLst>
              <a:path w="6350" h="33654">
                <a:moveTo>
                  <a:pt x="6096" y="0"/>
                </a:moveTo>
                <a:lnTo>
                  <a:pt x="0" y="0"/>
                </a:lnTo>
                <a:lnTo>
                  <a:pt x="0" y="33629"/>
                </a:lnTo>
                <a:lnTo>
                  <a:pt x="6096" y="33629"/>
                </a:lnTo>
                <a:lnTo>
                  <a:pt x="6096" y="0"/>
                </a:lnTo>
                <a:close/>
              </a:path>
            </a:pathLst>
          </a:custGeom>
          <a:solidFill>
            <a:srgbClr val="181A00"/>
          </a:solidFill>
        </p:spPr>
        <p:txBody>
          <a:bodyPr wrap="square" lIns="0" tIns="0" rIns="0" bIns="0" rtlCol="0"/>
          <a:lstStyle/>
          <a:p>
            <a:endParaRPr sz="1272"/>
          </a:p>
        </p:txBody>
      </p:sp>
      <p:sp>
        <p:nvSpPr>
          <p:cNvPr id="109" name="object 109"/>
          <p:cNvSpPr/>
          <p:nvPr/>
        </p:nvSpPr>
        <p:spPr>
          <a:xfrm>
            <a:off x="7720849" y="4041502"/>
            <a:ext cx="49610" cy="49601"/>
          </a:xfrm>
          <a:prstGeom prst="rect">
            <a:avLst/>
          </a:prstGeom>
          <a:blipFill>
            <a:blip r:embed="rId19" cstate="print"/>
            <a:stretch>
              <a:fillRect/>
            </a:stretch>
          </a:blipFill>
        </p:spPr>
        <p:txBody>
          <a:bodyPr wrap="square" lIns="0" tIns="0" rIns="0" bIns="0" rtlCol="0"/>
          <a:lstStyle/>
          <a:p>
            <a:endParaRPr sz="1272"/>
          </a:p>
        </p:txBody>
      </p:sp>
      <p:sp>
        <p:nvSpPr>
          <p:cNvPr id="110" name="object 110"/>
          <p:cNvSpPr/>
          <p:nvPr/>
        </p:nvSpPr>
        <p:spPr>
          <a:xfrm>
            <a:off x="7159765" y="3217646"/>
            <a:ext cx="1040113" cy="637276"/>
          </a:xfrm>
          <a:prstGeom prst="rect">
            <a:avLst/>
          </a:prstGeom>
          <a:blipFill>
            <a:blip r:embed="rId20" cstate="print"/>
            <a:stretch>
              <a:fillRect/>
            </a:stretch>
          </a:blipFill>
        </p:spPr>
        <p:txBody>
          <a:bodyPr wrap="square" lIns="0" tIns="0" rIns="0" bIns="0" rtlCol="0"/>
          <a:lstStyle/>
          <a:p>
            <a:endParaRPr sz="1272"/>
          </a:p>
        </p:txBody>
      </p:sp>
      <p:sp>
        <p:nvSpPr>
          <p:cNvPr id="111" name="object 111"/>
          <p:cNvSpPr/>
          <p:nvPr/>
        </p:nvSpPr>
        <p:spPr>
          <a:xfrm>
            <a:off x="7169727" y="3735714"/>
            <a:ext cx="526621" cy="80770"/>
          </a:xfrm>
          <a:prstGeom prst="rect">
            <a:avLst/>
          </a:prstGeom>
          <a:blipFill>
            <a:blip r:embed="rId21" cstate="print"/>
            <a:stretch>
              <a:fillRect/>
            </a:stretch>
          </a:blipFill>
        </p:spPr>
        <p:txBody>
          <a:bodyPr wrap="square" lIns="0" tIns="0" rIns="0" bIns="0" rtlCol="0"/>
          <a:lstStyle/>
          <a:p>
            <a:endParaRPr sz="1272"/>
          </a:p>
        </p:txBody>
      </p:sp>
      <p:sp>
        <p:nvSpPr>
          <p:cNvPr id="112" name="object 112"/>
          <p:cNvSpPr/>
          <p:nvPr/>
        </p:nvSpPr>
        <p:spPr>
          <a:xfrm>
            <a:off x="7190189" y="3735715"/>
            <a:ext cx="506159" cy="76462"/>
          </a:xfrm>
          <a:prstGeom prst="rect">
            <a:avLst/>
          </a:prstGeom>
          <a:blipFill>
            <a:blip r:embed="rId22" cstate="print"/>
            <a:stretch>
              <a:fillRect/>
            </a:stretch>
          </a:blipFill>
        </p:spPr>
        <p:txBody>
          <a:bodyPr wrap="square" lIns="0" tIns="0" rIns="0" bIns="0" rtlCol="0"/>
          <a:lstStyle/>
          <a:p>
            <a:endParaRPr sz="1272"/>
          </a:p>
        </p:txBody>
      </p:sp>
      <p:sp>
        <p:nvSpPr>
          <p:cNvPr id="113" name="object 113"/>
          <p:cNvSpPr/>
          <p:nvPr/>
        </p:nvSpPr>
        <p:spPr>
          <a:xfrm>
            <a:off x="6117560" y="3625850"/>
            <a:ext cx="3299327" cy="1820039"/>
          </a:xfrm>
          <a:prstGeom prst="rect">
            <a:avLst/>
          </a:prstGeom>
          <a:blipFill>
            <a:blip r:embed="rId23" cstate="print"/>
            <a:stretch>
              <a:fillRect/>
            </a:stretch>
          </a:blipFill>
        </p:spPr>
        <p:txBody>
          <a:bodyPr wrap="square" lIns="0" tIns="0" rIns="0" bIns="0" rtlCol="0"/>
          <a:lstStyle/>
          <a:p>
            <a:endParaRPr sz="1272"/>
          </a:p>
        </p:txBody>
      </p:sp>
      <p:sp>
        <p:nvSpPr>
          <p:cNvPr id="114" name="object 114"/>
          <p:cNvSpPr/>
          <p:nvPr/>
        </p:nvSpPr>
        <p:spPr>
          <a:xfrm>
            <a:off x="5905000" y="2683890"/>
            <a:ext cx="3543568" cy="2761892"/>
          </a:xfrm>
          <a:custGeom>
            <a:avLst/>
            <a:gdLst/>
            <a:ahLst/>
            <a:cxnLst/>
            <a:rect l="l" t="t" r="r" b="b"/>
            <a:pathLst>
              <a:path w="5014595" h="3908425">
                <a:moveTo>
                  <a:pt x="5014061" y="0"/>
                </a:moveTo>
                <a:lnTo>
                  <a:pt x="0" y="0"/>
                </a:lnTo>
                <a:lnTo>
                  <a:pt x="0" y="3908005"/>
                </a:lnTo>
                <a:lnTo>
                  <a:pt x="5014061" y="3908005"/>
                </a:lnTo>
                <a:lnTo>
                  <a:pt x="5014061" y="0"/>
                </a:lnTo>
                <a:close/>
              </a:path>
            </a:pathLst>
          </a:custGeom>
          <a:ln w="13737">
            <a:solidFill>
              <a:srgbClr val="0B75A5"/>
            </a:solidFill>
          </a:ln>
        </p:spPr>
        <p:txBody>
          <a:bodyPr wrap="square" lIns="0" tIns="0" rIns="0" bIns="0" rtlCol="0"/>
          <a:lstStyle/>
          <a:p>
            <a:endParaRPr sz="1272"/>
          </a:p>
        </p:txBody>
      </p:sp>
      <p:sp>
        <p:nvSpPr>
          <p:cNvPr id="121" name="object 121"/>
          <p:cNvSpPr/>
          <p:nvPr/>
        </p:nvSpPr>
        <p:spPr>
          <a:xfrm>
            <a:off x="7046488" y="1978632"/>
            <a:ext cx="1156809" cy="264298"/>
          </a:xfrm>
          <a:custGeom>
            <a:avLst/>
            <a:gdLst/>
            <a:ahLst/>
            <a:cxnLst/>
            <a:rect l="l" t="t" r="r" b="b"/>
            <a:pathLst>
              <a:path w="1637029" h="374014">
                <a:moveTo>
                  <a:pt x="1636776" y="0"/>
                </a:moveTo>
                <a:lnTo>
                  <a:pt x="0" y="0"/>
                </a:lnTo>
                <a:lnTo>
                  <a:pt x="0" y="373849"/>
                </a:lnTo>
                <a:lnTo>
                  <a:pt x="1636776" y="373849"/>
                </a:lnTo>
                <a:lnTo>
                  <a:pt x="1636776" y="0"/>
                </a:lnTo>
                <a:close/>
              </a:path>
            </a:pathLst>
          </a:custGeom>
          <a:ln w="39686">
            <a:solidFill>
              <a:srgbClr val="E45644"/>
            </a:solidFill>
          </a:ln>
        </p:spPr>
        <p:txBody>
          <a:bodyPr wrap="square" lIns="0" tIns="0" rIns="0" bIns="0" rtlCol="0"/>
          <a:lstStyle/>
          <a:p>
            <a:endParaRPr sz="1272"/>
          </a:p>
        </p:txBody>
      </p:sp>
      <p:sp>
        <p:nvSpPr>
          <p:cNvPr id="122" name="object 122"/>
          <p:cNvSpPr/>
          <p:nvPr/>
        </p:nvSpPr>
        <p:spPr>
          <a:xfrm>
            <a:off x="7575192" y="2248197"/>
            <a:ext cx="81219" cy="1026679"/>
          </a:xfrm>
          <a:custGeom>
            <a:avLst/>
            <a:gdLst/>
            <a:ahLst/>
            <a:cxnLst/>
            <a:rect l="l" t="t" r="r" b="b"/>
            <a:pathLst>
              <a:path w="114935" h="1452879">
                <a:moveTo>
                  <a:pt x="38075" y="1337755"/>
                </a:moveTo>
                <a:lnTo>
                  <a:pt x="0" y="1338262"/>
                </a:lnTo>
                <a:lnTo>
                  <a:pt x="58013" y="1452752"/>
                </a:lnTo>
                <a:lnTo>
                  <a:pt x="104796" y="1356652"/>
                </a:lnTo>
                <a:lnTo>
                  <a:pt x="38100" y="1356652"/>
                </a:lnTo>
                <a:lnTo>
                  <a:pt x="38075" y="1337755"/>
                </a:lnTo>
                <a:close/>
              </a:path>
              <a:path w="114935" h="1452879">
                <a:moveTo>
                  <a:pt x="76275" y="1337247"/>
                </a:moveTo>
                <a:lnTo>
                  <a:pt x="38075" y="1337755"/>
                </a:lnTo>
                <a:lnTo>
                  <a:pt x="38100" y="1356652"/>
                </a:lnTo>
                <a:lnTo>
                  <a:pt x="76301" y="1356652"/>
                </a:lnTo>
                <a:lnTo>
                  <a:pt x="76275" y="1337247"/>
                </a:lnTo>
                <a:close/>
              </a:path>
              <a:path w="114935" h="1452879">
                <a:moveTo>
                  <a:pt x="114490" y="1336738"/>
                </a:moveTo>
                <a:lnTo>
                  <a:pt x="76275" y="1337247"/>
                </a:lnTo>
                <a:lnTo>
                  <a:pt x="76301" y="1356652"/>
                </a:lnTo>
                <a:lnTo>
                  <a:pt x="104796" y="1356652"/>
                </a:lnTo>
                <a:lnTo>
                  <a:pt x="114490" y="1336738"/>
                </a:lnTo>
                <a:close/>
              </a:path>
              <a:path w="114935" h="1452879">
                <a:moveTo>
                  <a:pt x="73253" y="0"/>
                </a:moveTo>
                <a:lnTo>
                  <a:pt x="35052" y="0"/>
                </a:lnTo>
                <a:lnTo>
                  <a:pt x="36576" y="201460"/>
                </a:lnTo>
                <a:lnTo>
                  <a:pt x="38075" y="1337755"/>
                </a:lnTo>
                <a:lnTo>
                  <a:pt x="76275" y="1337247"/>
                </a:lnTo>
                <a:lnTo>
                  <a:pt x="74777" y="201460"/>
                </a:lnTo>
                <a:lnTo>
                  <a:pt x="73253" y="0"/>
                </a:lnTo>
                <a:close/>
              </a:path>
            </a:pathLst>
          </a:custGeom>
          <a:solidFill>
            <a:srgbClr val="E45644"/>
          </a:solidFill>
        </p:spPr>
        <p:txBody>
          <a:bodyPr wrap="square" lIns="0" tIns="0" rIns="0" bIns="0" rtlCol="0"/>
          <a:lstStyle/>
          <a:p>
            <a:endParaRPr sz="1272"/>
          </a:p>
        </p:txBody>
      </p:sp>
      <p:sp>
        <p:nvSpPr>
          <p:cNvPr id="123" name="object 123"/>
          <p:cNvSpPr/>
          <p:nvPr/>
        </p:nvSpPr>
        <p:spPr>
          <a:xfrm>
            <a:off x="7155456" y="2061690"/>
            <a:ext cx="585135" cy="110386"/>
          </a:xfrm>
          <a:custGeom>
            <a:avLst/>
            <a:gdLst/>
            <a:ahLst/>
            <a:cxnLst/>
            <a:rect l="l" t="t" r="r" b="b"/>
            <a:pathLst>
              <a:path w="828039" h="156210">
                <a:moveTo>
                  <a:pt x="639787" y="74764"/>
                </a:moveTo>
                <a:lnTo>
                  <a:pt x="567982" y="74764"/>
                </a:lnTo>
                <a:lnTo>
                  <a:pt x="567982" y="155638"/>
                </a:lnTo>
                <a:lnTo>
                  <a:pt x="581698" y="155638"/>
                </a:lnTo>
                <a:lnTo>
                  <a:pt x="581698" y="125056"/>
                </a:lnTo>
                <a:lnTo>
                  <a:pt x="639787" y="125056"/>
                </a:lnTo>
                <a:lnTo>
                  <a:pt x="639787" y="114388"/>
                </a:lnTo>
                <a:lnTo>
                  <a:pt x="581698" y="114388"/>
                </a:lnTo>
                <a:lnTo>
                  <a:pt x="581698" y="105244"/>
                </a:lnTo>
                <a:lnTo>
                  <a:pt x="639787" y="105244"/>
                </a:lnTo>
                <a:lnTo>
                  <a:pt x="639787" y="94576"/>
                </a:lnTo>
                <a:lnTo>
                  <a:pt x="581698" y="94576"/>
                </a:lnTo>
                <a:lnTo>
                  <a:pt x="581698" y="85432"/>
                </a:lnTo>
                <a:lnTo>
                  <a:pt x="639787" y="85432"/>
                </a:lnTo>
                <a:lnTo>
                  <a:pt x="639787" y="74764"/>
                </a:lnTo>
                <a:close/>
              </a:path>
              <a:path w="828039" h="156210">
                <a:moveTo>
                  <a:pt x="639787" y="125056"/>
                </a:moveTo>
                <a:lnTo>
                  <a:pt x="627507" y="125056"/>
                </a:lnTo>
                <a:lnTo>
                  <a:pt x="627507" y="140398"/>
                </a:lnTo>
                <a:lnTo>
                  <a:pt x="615314" y="140398"/>
                </a:lnTo>
                <a:lnTo>
                  <a:pt x="619887" y="154114"/>
                </a:lnTo>
                <a:lnTo>
                  <a:pt x="636739" y="154114"/>
                </a:lnTo>
                <a:lnTo>
                  <a:pt x="639787" y="151066"/>
                </a:lnTo>
                <a:lnTo>
                  <a:pt x="639787" y="125056"/>
                </a:lnTo>
                <a:close/>
              </a:path>
              <a:path w="828039" h="156210">
                <a:moveTo>
                  <a:pt x="639787" y="105244"/>
                </a:moveTo>
                <a:lnTo>
                  <a:pt x="627507" y="105244"/>
                </a:lnTo>
                <a:lnTo>
                  <a:pt x="627507" y="114388"/>
                </a:lnTo>
                <a:lnTo>
                  <a:pt x="639787" y="114388"/>
                </a:lnTo>
                <a:lnTo>
                  <a:pt x="639787" y="105244"/>
                </a:lnTo>
                <a:close/>
              </a:path>
              <a:path w="828039" h="156210">
                <a:moveTo>
                  <a:pt x="639787" y="85432"/>
                </a:moveTo>
                <a:lnTo>
                  <a:pt x="627507" y="85432"/>
                </a:lnTo>
                <a:lnTo>
                  <a:pt x="627507" y="94576"/>
                </a:lnTo>
                <a:lnTo>
                  <a:pt x="639787" y="94576"/>
                </a:lnTo>
                <a:lnTo>
                  <a:pt x="639787" y="85432"/>
                </a:lnTo>
                <a:close/>
              </a:path>
              <a:path w="828039" h="156210">
                <a:moveTo>
                  <a:pt x="271754" y="90004"/>
                </a:moveTo>
                <a:lnTo>
                  <a:pt x="254977" y="90004"/>
                </a:lnTo>
                <a:lnTo>
                  <a:pt x="249268" y="107722"/>
                </a:lnTo>
                <a:lnTo>
                  <a:pt x="238974" y="122021"/>
                </a:lnTo>
                <a:lnTo>
                  <a:pt x="224086" y="132910"/>
                </a:lnTo>
                <a:lnTo>
                  <a:pt x="204597" y="140398"/>
                </a:lnTo>
                <a:lnTo>
                  <a:pt x="212217" y="154114"/>
                </a:lnTo>
                <a:lnTo>
                  <a:pt x="230866" y="145811"/>
                </a:lnTo>
                <a:lnTo>
                  <a:pt x="245633" y="134632"/>
                </a:lnTo>
                <a:lnTo>
                  <a:pt x="256672" y="120596"/>
                </a:lnTo>
                <a:lnTo>
                  <a:pt x="264134" y="103720"/>
                </a:lnTo>
                <a:lnTo>
                  <a:pt x="278517" y="103720"/>
                </a:lnTo>
                <a:lnTo>
                  <a:pt x="271754" y="90004"/>
                </a:lnTo>
                <a:close/>
              </a:path>
              <a:path w="828039" h="156210">
                <a:moveTo>
                  <a:pt x="278517" y="103720"/>
                </a:moveTo>
                <a:lnTo>
                  <a:pt x="264134" y="103720"/>
                </a:lnTo>
                <a:lnTo>
                  <a:pt x="272425" y="118595"/>
                </a:lnTo>
                <a:lnTo>
                  <a:pt x="283262" y="131203"/>
                </a:lnTo>
                <a:lnTo>
                  <a:pt x="296368" y="141525"/>
                </a:lnTo>
                <a:lnTo>
                  <a:pt x="311467" y="149542"/>
                </a:lnTo>
                <a:lnTo>
                  <a:pt x="319087" y="135826"/>
                </a:lnTo>
                <a:lnTo>
                  <a:pt x="303131" y="128409"/>
                </a:lnTo>
                <a:lnTo>
                  <a:pt x="289739" y="118021"/>
                </a:lnTo>
                <a:lnTo>
                  <a:pt x="279187" y="105079"/>
                </a:lnTo>
                <a:lnTo>
                  <a:pt x="278517" y="103720"/>
                </a:lnTo>
                <a:close/>
              </a:path>
              <a:path w="828039" h="156210">
                <a:moveTo>
                  <a:pt x="212217" y="16763"/>
                </a:moveTo>
                <a:lnTo>
                  <a:pt x="167919" y="16763"/>
                </a:lnTo>
                <a:lnTo>
                  <a:pt x="167919" y="137350"/>
                </a:lnTo>
                <a:lnTo>
                  <a:pt x="181737" y="137350"/>
                </a:lnTo>
                <a:lnTo>
                  <a:pt x="181737" y="126580"/>
                </a:lnTo>
                <a:lnTo>
                  <a:pt x="212217" y="126580"/>
                </a:lnTo>
                <a:lnTo>
                  <a:pt x="212217" y="114388"/>
                </a:lnTo>
                <a:lnTo>
                  <a:pt x="181737" y="114388"/>
                </a:lnTo>
                <a:lnTo>
                  <a:pt x="181737" y="76288"/>
                </a:lnTo>
                <a:lnTo>
                  <a:pt x="212217" y="76288"/>
                </a:lnTo>
                <a:lnTo>
                  <a:pt x="212217" y="64096"/>
                </a:lnTo>
                <a:lnTo>
                  <a:pt x="181737" y="64096"/>
                </a:lnTo>
                <a:lnTo>
                  <a:pt x="181737" y="30479"/>
                </a:lnTo>
                <a:lnTo>
                  <a:pt x="212217" y="30479"/>
                </a:lnTo>
                <a:lnTo>
                  <a:pt x="212217" y="16763"/>
                </a:lnTo>
                <a:close/>
              </a:path>
              <a:path w="828039" h="156210">
                <a:moveTo>
                  <a:pt x="212217" y="76288"/>
                </a:moveTo>
                <a:lnTo>
                  <a:pt x="198500" y="76288"/>
                </a:lnTo>
                <a:lnTo>
                  <a:pt x="198500" y="114388"/>
                </a:lnTo>
                <a:lnTo>
                  <a:pt x="212217" y="114388"/>
                </a:lnTo>
                <a:lnTo>
                  <a:pt x="212217" y="76288"/>
                </a:lnTo>
                <a:close/>
              </a:path>
              <a:path w="828039" h="156210">
                <a:moveTo>
                  <a:pt x="312991" y="77812"/>
                </a:moveTo>
                <a:lnTo>
                  <a:pt x="215264" y="77812"/>
                </a:lnTo>
                <a:lnTo>
                  <a:pt x="215264" y="90004"/>
                </a:lnTo>
                <a:lnTo>
                  <a:pt x="312991" y="90004"/>
                </a:lnTo>
                <a:lnTo>
                  <a:pt x="312991" y="77812"/>
                </a:lnTo>
                <a:close/>
              </a:path>
              <a:path w="828039" h="156210">
                <a:moveTo>
                  <a:pt x="299275" y="30479"/>
                </a:moveTo>
                <a:lnTo>
                  <a:pt x="227558" y="30479"/>
                </a:lnTo>
                <a:lnTo>
                  <a:pt x="227558" y="77812"/>
                </a:lnTo>
                <a:lnTo>
                  <a:pt x="241261" y="77812"/>
                </a:lnTo>
                <a:lnTo>
                  <a:pt x="241261" y="42671"/>
                </a:lnTo>
                <a:lnTo>
                  <a:pt x="299275" y="42671"/>
                </a:lnTo>
                <a:lnTo>
                  <a:pt x="299275" y="30479"/>
                </a:lnTo>
                <a:close/>
              </a:path>
              <a:path w="828039" h="156210">
                <a:moveTo>
                  <a:pt x="270230" y="42671"/>
                </a:moveTo>
                <a:lnTo>
                  <a:pt x="256501" y="42671"/>
                </a:lnTo>
                <a:lnTo>
                  <a:pt x="256501" y="77812"/>
                </a:lnTo>
                <a:lnTo>
                  <a:pt x="270230" y="77812"/>
                </a:lnTo>
                <a:lnTo>
                  <a:pt x="270230" y="42671"/>
                </a:lnTo>
                <a:close/>
              </a:path>
              <a:path w="828039" h="156210">
                <a:moveTo>
                  <a:pt x="299275" y="42671"/>
                </a:moveTo>
                <a:lnTo>
                  <a:pt x="287083" y="42671"/>
                </a:lnTo>
                <a:lnTo>
                  <a:pt x="287083" y="77812"/>
                </a:lnTo>
                <a:lnTo>
                  <a:pt x="299275" y="77812"/>
                </a:lnTo>
                <a:lnTo>
                  <a:pt x="299275" y="42671"/>
                </a:lnTo>
                <a:close/>
              </a:path>
              <a:path w="828039" h="156210">
                <a:moveTo>
                  <a:pt x="212217" y="30479"/>
                </a:moveTo>
                <a:lnTo>
                  <a:pt x="198500" y="30479"/>
                </a:lnTo>
                <a:lnTo>
                  <a:pt x="198500" y="64096"/>
                </a:lnTo>
                <a:lnTo>
                  <a:pt x="212217" y="64096"/>
                </a:lnTo>
                <a:lnTo>
                  <a:pt x="212217" y="30479"/>
                </a:lnTo>
                <a:close/>
              </a:path>
              <a:path w="828039" h="156210">
                <a:moveTo>
                  <a:pt x="273367" y="3048"/>
                </a:moveTo>
                <a:lnTo>
                  <a:pt x="256501" y="3048"/>
                </a:lnTo>
                <a:lnTo>
                  <a:pt x="256501" y="30479"/>
                </a:lnTo>
                <a:lnTo>
                  <a:pt x="270230" y="30479"/>
                </a:lnTo>
                <a:lnTo>
                  <a:pt x="270230" y="6096"/>
                </a:lnTo>
                <a:lnTo>
                  <a:pt x="273367" y="4572"/>
                </a:lnTo>
                <a:lnTo>
                  <a:pt x="273367" y="3048"/>
                </a:lnTo>
                <a:close/>
              </a:path>
              <a:path w="828039" h="156210">
                <a:moveTo>
                  <a:pt x="815339" y="10667"/>
                </a:moveTo>
                <a:lnTo>
                  <a:pt x="754278" y="10667"/>
                </a:lnTo>
                <a:lnTo>
                  <a:pt x="754278" y="154114"/>
                </a:lnTo>
                <a:lnTo>
                  <a:pt x="768007" y="154114"/>
                </a:lnTo>
                <a:lnTo>
                  <a:pt x="768007" y="74764"/>
                </a:lnTo>
                <a:lnTo>
                  <a:pt x="820403" y="74764"/>
                </a:lnTo>
                <a:lnTo>
                  <a:pt x="821436" y="70192"/>
                </a:lnTo>
                <a:lnTo>
                  <a:pt x="824484" y="68668"/>
                </a:lnTo>
                <a:lnTo>
                  <a:pt x="822960" y="65620"/>
                </a:lnTo>
                <a:lnTo>
                  <a:pt x="817702" y="62572"/>
                </a:lnTo>
                <a:lnTo>
                  <a:pt x="768007" y="62572"/>
                </a:lnTo>
                <a:lnTo>
                  <a:pt x="768007" y="22859"/>
                </a:lnTo>
                <a:lnTo>
                  <a:pt x="815339" y="22859"/>
                </a:lnTo>
                <a:lnTo>
                  <a:pt x="815339" y="10667"/>
                </a:lnTo>
                <a:close/>
              </a:path>
              <a:path w="828039" h="156210">
                <a:moveTo>
                  <a:pt x="784771" y="74764"/>
                </a:moveTo>
                <a:lnTo>
                  <a:pt x="774090" y="74764"/>
                </a:lnTo>
                <a:lnTo>
                  <a:pt x="776687" y="87909"/>
                </a:lnTo>
                <a:lnTo>
                  <a:pt x="780002" y="99910"/>
                </a:lnTo>
                <a:lnTo>
                  <a:pt x="784173" y="110769"/>
                </a:lnTo>
                <a:lnTo>
                  <a:pt x="789343" y="120484"/>
                </a:lnTo>
                <a:lnTo>
                  <a:pt x="784507" y="126834"/>
                </a:lnTo>
                <a:lnTo>
                  <a:pt x="779241" y="132346"/>
                </a:lnTo>
                <a:lnTo>
                  <a:pt x="773692" y="137287"/>
                </a:lnTo>
                <a:lnTo>
                  <a:pt x="768007" y="141922"/>
                </a:lnTo>
                <a:lnTo>
                  <a:pt x="775614" y="154114"/>
                </a:lnTo>
                <a:lnTo>
                  <a:pt x="781314" y="149255"/>
                </a:lnTo>
                <a:lnTo>
                  <a:pt x="786876" y="143814"/>
                </a:lnTo>
                <a:lnTo>
                  <a:pt x="792166" y="137783"/>
                </a:lnTo>
                <a:lnTo>
                  <a:pt x="797051" y="131152"/>
                </a:lnTo>
                <a:lnTo>
                  <a:pt x="816024" y="131152"/>
                </a:lnTo>
                <a:lnTo>
                  <a:pt x="814959" y="130213"/>
                </a:lnTo>
                <a:lnTo>
                  <a:pt x="809529" y="124653"/>
                </a:lnTo>
                <a:lnTo>
                  <a:pt x="804672" y="118960"/>
                </a:lnTo>
                <a:lnTo>
                  <a:pt x="808899" y="109816"/>
                </a:lnTo>
                <a:lnTo>
                  <a:pt x="797051" y="109816"/>
                </a:lnTo>
                <a:lnTo>
                  <a:pt x="792680" y="99910"/>
                </a:lnTo>
                <a:lnTo>
                  <a:pt x="789163" y="91147"/>
                </a:lnTo>
                <a:lnTo>
                  <a:pt x="786448" y="82742"/>
                </a:lnTo>
                <a:lnTo>
                  <a:pt x="784771" y="74764"/>
                </a:lnTo>
                <a:close/>
              </a:path>
              <a:path w="828039" h="156210">
                <a:moveTo>
                  <a:pt x="816024" y="131152"/>
                </a:moveTo>
                <a:lnTo>
                  <a:pt x="797051" y="131152"/>
                </a:lnTo>
                <a:lnTo>
                  <a:pt x="802767" y="137545"/>
                </a:lnTo>
                <a:lnTo>
                  <a:pt x="808482" y="143052"/>
                </a:lnTo>
                <a:lnTo>
                  <a:pt x="814197" y="147969"/>
                </a:lnTo>
                <a:lnTo>
                  <a:pt x="819912" y="152590"/>
                </a:lnTo>
                <a:lnTo>
                  <a:pt x="827532" y="140398"/>
                </a:lnTo>
                <a:lnTo>
                  <a:pt x="820959" y="135505"/>
                </a:lnTo>
                <a:lnTo>
                  <a:pt x="816024" y="131152"/>
                </a:lnTo>
                <a:close/>
              </a:path>
              <a:path w="828039" h="156210">
                <a:moveTo>
                  <a:pt x="820403" y="74764"/>
                </a:moveTo>
                <a:lnTo>
                  <a:pt x="807720" y="74764"/>
                </a:lnTo>
                <a:lnTo>
                  <a:pt x="806053" y="83885"/>
                </a:lnTo>
                <a:lnTo>
                  <a:pt x="803529" y="92862"/>
                </a:lnTo>
                <a:lnTo>
                  <a:pt x="800433" y="101553"/>
                </a:lnTo>
                <a:lnTo>
                  <a:pt x="797051" y="109816"/>
                </a:lnTo>
                <a:lnTo>
                  <a:pt x="808899" y="109816"/>
                </a:lnTo>
                <a:lnTo>
                  <a:pt x="810077" y="107268"/>
                </a:lnTo>
                <a:lnTo>
                  <a:pt x="814768" y="95148"/>
                </a:lnTo>
                <a:lnTo>
                  <a:pt x="818602" y="82742"/>
                </a:lnTo>
                <a:lnTo>
                  <a:pt x="820403" y="74764"/>
                </a:lnTo>
                <a:close/>
              </a:path>
              <a:path w="828039" h="156210">
                <a:moveTo>
                  <a:pt x="812292" y="59435"/>
                </a:moveTo>
                <a:lnTo>
                  <a:pt x="810768" y="62572"/>
                </a:lnTo>
                <a:lnTo>
                  <a:pt x="817702" y="62572"/>
                </a:lnTo>
                <a:lnTo>
                  <a:pt x="812292" y="59435"/>
                </a:lnTo>
                <a:close/>
              </a:path>
              <a:path w="828039" h="156210">
                <a:moveTo>
                  <a:pt x="815339" y="22859"/>
                </a:moveTo>
                <a:lnTo>
                  <a:pt x="801624" y="22859"/>
                </a:lnTo>
                <a:lnTo>
                  <a:pt x="801624" y="39623"/>
                </a:lnTo>
                <a:lnTo>
                  <a:pt x="786295" y="39623"/>
                </a:lnTo>
                <a:lnTo>
                  <a:pt x="789343" y="53339"/>
                </a:lnTo>
                <a:lnTo>
                  <a:pt x="812292" y="53339"/>
                </a:lnTo>
                <a:lnTo>
                  <a:pt x="815339" y="48767"/>
                </a:lnTo>
                <a:lnTo>
                  <a:pt x="815339" y="22859"/>
                </a:lnTo>
                <a:close/>
              </a:path>
              <a:path w="828039" h="156210">
                <a:moveTo>
                  <a:pt x="720661" y="122008"/>
                </a:moveTo>
                <a:lnTo>
                  <a:pt x="706945" y="122008"/>
                </a:lnTo>
                <a:lnTo>
                  <a:pt x="706945" y="154114"/>
                </a:lnTo>
                <a:lnTo>
                  <a:pt x="720661" y="154114"/>
                </a:lnTo>
                <a:lnTo>
                  <a:pt x="720661" y="122008"/>
                </a:lnTo>
                <a:close/>
              </a:path>
              <a:path w="828039" h="156210">
                <a:moveTo>
                  <a:pt x="746671" y="109816"/>
                </a:moveTo>
                <a:lnTo>
                  <a:pt x="677887" y="109816"/>
                </a:lnTo>
                <a:lnTo>
                  <a:pt x="677887" y="122008"/>
                </a:lnTo>
                <a:lnTo>
                  <a:pt x="746671" y="122008"/>
                </a:lnTo>
                <a:lnTo>
                  <a:pt x="746671" y="109816"/>
                </a:lnTo>
                <a:close/>
              </a:path>
              <a:path w="828039" h="156210">
                <a:moveTo>
                  <a:pt x="720661" y="94576"/>
                </a:moveTo>
                <a:lnTo>
                  <a:pt x="706945" y="94576"/>
                </a:lnTo>
                <a:lnTo>
                  <a:pt x="706945" y="109816"/>
                </a:lnTo>
                <a:lnTo>
                  <a:pt x="720661" y="109816"/>
                </a:lnTo>
                <a:lnTo>
                  <a:pt x="720661" y="94576"/>
                </a:lnTo>
                <a:close/>
              </a:path>
              <a:path w="828039" h="156210">
                <a:moveTo>
                  <a:pt x="746671" y="80860"/>
                </a:moveTo>
                <a:lnTo>
                  <a:pt x="677887" y="80860"/>
                </a:lnTo>
                <a:lnTo>
                  <a:pt x="677887" y="94576"/>
                </a:lnTo>
                <a:lnTo>
                  <a:pt x="746671" y="94576"/>
                </a:lnTo>
                <a:lnTo>
                  <a:pt x="746671" y="80860"/>
                </a:lnTo>
                <a:close/>
              </a:path>
              <a:path w="828039" h="156210">
                <a:moveTo>
                  <a:pt x="700849" y="62572"/>
                </a:moveTo>
                <a:lnTo>
                  <a:pt x="687044" y="62572"/>
                </a:lnTo>
                <a:lnTo>
                  <a:pt x="696277" y="80860"/>
                </a:lnTo>
                <a:lnTo>
                  <a:pt x="709993" y="80860"/>
                </a:lnTo>
                <a:lnTo>
                  <a:pt x="700849" y="62572"/>
                </a:lnTo>
                <a:close/>
              </a:path>
              <a:path w="828039" h="156210">
                <a:moveTo>
                  <a:pt x="738949" y="62572"/>
                </a:moveTo>
                <a:lnTo>
                  <a:pt x="725233" y="62572"/>
                </a:lnTo>
                <a:lnTo>
                  <a:pt x="717613" y="80860"/>
                </a:lnTo>
                <a:lnTo>
                  <a:pt x="729805" y="80860"/>
                </a:lnTo>
                <a:lnTo>
                  <a:pt x="738949" y="62572"/>
                </a:lnTo>
                <a:close/>
              </a:path>
              <a:path w="828039" h="156210">
                <a:moveTo>
                  <a:pt x="751243" y="50291"/>
                </a:moveTo>
                <a:lnTo>
                  <a:pt x="673315" y="50291"/>
                </a:lnTo>
                <a:lnTo>
                  <a:pt x="673315" y="62572"/>
                </a:lnTo>
                <a:lnTo>
                  <a:pt x="751243" y="62572"/>
                </a:lnTo>
                <a:lnTo>
                  <a:pt x="751243" y="50291"/>
                </a:lnTo>
                <a:close/>
              </a:path>
              <a:path w="828039" h="156210">
                <a:moveTo>
                  <a:pt x="720661" y="35051"/>
                </a:moveTo>
                <a:lnTo>
                  <a:pt x="706945" y="35051"/>
                </a:lnTo>
                <a:lnTo>
                  <a:pt x="706945" y="50291"/>
                </a:lnTo>
                <a:lnTo>
                  <a:pt x="720661" y="50291"/>
                </a:lnTo>
                <a:lnTo>
                  <a:pt x="720661" y="35051"/>
                </a:lnTo>
                <a:close/>
              </a:path>
              <a:path w="828039" h="156210">
                <a:moveTo>
                  <a:pt x="743623" y="21335"/>
                </a:moveTo>
                <a:lnTo>
                  <a:pt x="680948" y="21335"/>
                </a:lnTo>
                <a:lnTo>
                  <a:pt x="680948" y="35051"/>
                </a:lnTo>
                <a:lnTo>
                  <a:pt x="743623" y="35051"/>
                </a:lnTo>
                <a:lnTo>
                  <a:pt x="743623" y="21335"/>
                </a:lnTo>
                <a:close/>
              </a:path>
              <a:path w="828039" h="156210">
                <a:moveTo>
                  <a:pt x="722185" y="3048"/>
                </a:moveTo>
                <a:lnTo>
                  <a:pt x="706945" y="3048"/>
                </a:lnTo>
                <a:lnTo>
                  <a:pt x="706945" y="21335"/>
                </a:lnTo>
                <a:lnTo>
                  <a:pt x="720661" y="21335"/>
                </a:lnTo>
                <a:lnTo>
                  <a:pt x="720661" y="6096"/>
                </a:lnTo>
                <a:lnTo>
                  <a:pt x="723709" y="4572"/>
                </a:lnTo>
                <a:lnTo>
                  <a:pt x="722185" y="3048"/>
                </a:lnTo>
                <a:close/>
              </a:path>
              <a:path w="828039" h="156210">
                <a:moveTo>
                  <a:pt x="363385" y="71716"/>
                </a:moveTo>
                <a:lnTo>
                  <a:pt x="351193" y="71716"/>
                </a:lnTo>
                <a:lnTo>
                  <a:pt x="351193" y="154114"/>
                </a:lnTo>
                <a:lnTo>
                  <a:pt x="363385" y="154114"/>
                </a:lnTo>
                <a:lnTo>
                  <a:pt x="363385" y="71716"/>
                </a:lnTo>
                <a:close/>
              </a:path>
              <a:path w="828039" h="156210">
                <a:moveTo>
                  <a:pt x="447560" y="118960"/>
                </a:moveTo>
                <a:lnTo>
                  <a:pt x="435190" y="118960"/>
                </a:lnTo>
                <a:lnTo>
                  <a:pt x="436714" y="132676"/>
                </a:lnTo>
                <a:lnTo>
                  <a:pt x="433679" y="140398"/>
                </a:lnTo>
                <a:lnTo>
                  <a:pt x="416813" y="140398"/>
                </a:lnTo>
                <a:lnTo>
                  <a:pt x="418338" y="154114"/>
                </a:lnTo>
                <a:lnTo>
                  <a:pt x="432155" y="154114"/>
                </a:lnTo>
                <a:lnTo>
                  <a:pt x="440108" y="151564"/>
                </a:lnTo>
                <a:lnTo>
                  <a:pt x="445490" y="144005"/>
                </a:lnTo>
                <a:lnTo>
                  <a:pt x="448014" y="131568"/>
                </a:lnTo>
                <a:lnTo>
                  <a:pt x="447560" y="118960"/>
                </a:lnTo>
                <a:close/>
              </a:path>
              <a:path w="828039" h="156210">
                <a:moveTo>
                  <a:pt x="447395" y="100672"/>
                </a:moveTo>
                <a:lnTo>
                  <a:pt x="430631" y="100672"/>
                </a:lnTo>
                <a:lnTo>
                  <a:pt x="433679" y="105244"/>
                </a:lnTo>
                <a:lnTo>
                  <a:pt x="420498" y="115843"/>
                </a:lnTo>
                <a:lnTo>
                  <a:pt x="406336" y="124879"/>
                </a:lnTo>
                <a:lnTo>
                  <a:pt x="391317" y="132505"/>
                </a:lnTo>
                <a:lnTo>
                  <a:pt x="375564" y="138874"/>
                </a:lnTo>
                <a:lnTo>
                  <a:pt x="378713" y="149542"/>
                </a:lnTo>
                <a:lnTo>
                  <a:pt x="394384" y="144121"/>
                </a:lnTo>
                <a:lnTo>
                  <a:pt x="409205" y="137109"/>
                </a:lnTo>
                <a:lnTo>
                  <a:pt x="422899" y="128668"/>
                </a:lnTo>
                <a:lnTo>
                  <a:pt x="435190" y="118960"/>
                </a:lnTo>
                <a:lnTo>
                  <a:pt x="447560" y="118960"/>
                </a:lnTo>
                <a:lnTo>
                  <a:pt x="447395" y="114388"/>
                </a:lnTo>
                <a:lnTo>
                  <a:pt x="461125" y="114388"/>
                </a:lnTo>
                <a:lnTo>
                  <a:pt x="456583" y="110364"/>
                </a:lnTo>
                <a:lnTo>
                  <a:pt x="447395" y="100672"/>
                </a:lnTo>
                <a:close/>
              </a:path>
              <a:path w="828039" h="156210">
                <a:moveTo>
                  <a:pt x="461125" y="114388"/>
                </a:moveTo>
                <a:lnTo>
                  <a:pt x="447395" y="114388"/>
                </a:lnTo>
                <a:lnTo>
                  <a:pt x="453676" y="123001"/>
                </a:lnTo>
                <a:lnTo>
                  <a:pt x="461105" y="130632"/>
                </a:lnTo>
                <a:lnTo>
                  <a:pt x="469676" y="137406"/>
                </a:lnTo>
                <a:lnTo>
                  <a:pt x="479386" y="143446"/>
                </a:lnTo>
                <a:lnTo>
                  <a:pt x="487108" y="131152"/>
                </a:lnTo>
                <a:lnTo>
                  <a:pt x="476149" y="125747"/>
                </a:lnTo>
                <a:lnTo>
                  <a:pt x="466070" y="118770"/>
                </a:lnTo>
                <a:lnTo>
                  <a:pt x="461125" y="114388"/>
                </a:lnTo>
                <a:close/>
              </a:path>
              <a:path w="828039" h="156210">
                <a:moveTo>
                  <a:pt x="435195" y="85432"/>
                </a:moveTo>
                <a:lnTo>
                  <a:pt x="419862" y="85432"/>
                </a:lnTo>
                <a:lnTo>
                  <a:pt x="424434" y="91528"/>
                </a:lnTo>
                <a:lnTo>
                  <a:pt x="415337" y="98101"/>
                </a:lnTo>
                <a:lnTo>
                  <a:pt x="404240" y="104101"/>
                </a:lnTo>
                <a:lnTo>
                  <a:pt x="391429" y="109531"/>
                </a:lnTo>
                <a:lnTo>
                  <a:pt x="377189" y="114388"/>
                </a:lnTo>
                <a:lnTo>
                  <a:pt x="380238" y="125056"/>
                </a:lnTo>
                <a:lnTo>
                  <a:pt x="394527" y="120175"/>
                </a:lnTo>
                <a:lnTo>
                  <a:pt x="407682" y="114579"/>
                </a:lnTo>
                <a:lnTo>
                  <a:pt x="419714" y="108126"/>
                </a:lnTo>
                <a:lnTo>
                  <a:pt x="430631" y="100672"/>
                </a:lnTo>
                <a:lnTo>
                  <a:pt x="447395" y="100672"/>
                </a:lnTo>
                <a:lnTo>
                  <a:pt x="454867" y="97267"/>
                </a:lnTo>
                <a:lnTo>
                  <a:pt x="463424" y="93052"/>
                </a:lnTo>
                <a:lnTo>
                  <a:pt x="439762" y="93052"/>
                </a:lnTo>
                <a:lnTo>
                  <a:pt x="436714" y="86956"/>
                </a:lnTo>
                <a:lnTo>
                  <a:pt x="435195" y="85432"/>
                </a:lnTo>
                <a:close/>
              </a:path>
              <a:path w="828039" h="156210">
                <a:moveTo>
                  <a:pt x="436714" y="74764"/>
                </a:moveTo>
                <a:lnTo>
                  <a:pt x="416813" y="74764"/>
                </a:lnTo>
                <a:lnTo>
                  <a:pt x="407120" y="80432"/>
                </a:lnTo>
                <a:lnTo>
                  <a:pt x="396417" y="85813"/>
                </a:lnTo>
                <a:lnTo>
                  <a:pt x="384838" y="90624"/>
                </a:lnTo>
                <a:lnTo>
                  <a:pt x="372516" y="94576"/>
                </a:lnTo>
                <a:lnTo>
                  <a:pt x="377189" y="105244"/>
                </a:lnTo>
                <a:lnTo>
                  <a:pt x="387500" y="101506"/>
                </a:lnTo>
                <a:lnTo>
                  <a:pt x="397954" y="97053"/>
                </a:lnTo>
                <a:lnTo>
                  <a:pt x="408693" y="91743"/>
                </a:lnTo>
                <a:lnTo>
                  <a:pt x="419862" y="85432"/>
                </a:lnTo>
                <a:lnTo>
                  <a:pt x="435195" y="85432"/>
                </a:lnTo>
                <a:lnTo>
                  <a:pt x="432155" y="82384"/>
                </a:lnTo>
                <a:lnTo>
                  <a:pt x="427482" y="79336"/>
                </a:lnTo>
                <a:lnTo>
                  <a:pt x="430631" y="77812"/>
                </a:lnTo>
                <a:lnTo>
                  <a:pt x="436714" y="74764"/>
                </a:lnTo>
                <a:close/>
              </a:path>
              <a:path w="828039" h="156210">
                <a:moveTo>
                  <a:pt x="467207" y="76288"/>
                </a:moveTo>
                <a:lnTo>
                  <a:pt x="461201" y="80837"/>
                </a:lnTo>
                <a:lnTo>
                  <a:pt x="454628" y="85242"/>
                </a:lnTo>
                <a:lnTo>
                  <a:pt x="447483" y="89361"/>
                </a:lnTo>
                <a:lnTo>
                  <a:pt x="439762" y="93052"/>
                </a:lnTo>
                <a:lnTo>
                  <a:pt x="463424" y="93052"/>
                </a:lnTo>
                <a:lnTo>
                  <a:pt x="467533" y="91028"/>
                </a:lnTo>
                <a:lnTo>
                  <a:pt x="473290" y="88480"/>
                </a:lnTo>
                <a:lnTo>
                  <a:pt x="477862" y="88480"/>
                </a:lnTo>
                <a:lnTo>
                  <a:pt x="477862" y="85432"/>
                </a:lnTo>
                <a:lnTo>
                  <a:pt x="467207" y="76288"/>
                </a:lnTo>
                <a:close/>
              </a:path>
              <a:path w="828039" h="156210">
                <a:moveTo>
                  <a:pt x="363385" y="3048"/>
                </a:moveTo>
                <a:lnTo>
                  <a:pt x="359641" y="23028"/>
                </a:lnTo>
                <a:lnTo>
                  <a:pt x="352902" y="41730"/>
                </a:lnTo>
                <a:lnTo>
                  <a:pt x="343023" y="59021"/>
                </a:lnTo>
                <a:lnTo>
                  <a:pt x="329857" y="74764"/>
                </a:lnTo>
                <a:lnTo>
                  <a:pt x="337464" y="88480"/>
                </a:lnTo>
                <a:lnTo>
                  <a:pt x="346621" y="79336"/>
                </a:lnTo>
                <a:lnTo>
                  <a:pt x="351193" y="71716"/>
                </a:lnTo>
                <a:lnTo>
                  <a:pt x="363385" y="71716"/>
                </a:lnTo>
                <a:lnTo>
                  <a:pt x="363385" y="54863"/>
                </a:lnTo>
                <a:lnTo>
                  <a:pt x="366433" y="53339"/>
                </a:lnTo>
                <a:lnTo>
                  <a:pt x="366433" y="51815"/>
                </a:lnTo>
                <a:lnTo>
                  <a:pt x="364909" y="50291"/>
                </a:lnTo>
                <a:lnTo>
                  <a:pt x="361861" y="50291"/>
                </a:lnTo>
                <a:lnTo>
                  <a:pt x="366145" y="42600"/>
                </a:lnTo>
                <a:lnTo>
                  <a:pt x="369855" y="33337"/>
                </a:lnTo>
                <a:lnTo>
                  <a:pt x="372994" y="22645"/>
                </a:lnTo>
                <a:lnTo>
                  <a:pt x="375564" y="10667"/>
                </a:lnTo>
                <a:lnTo>
                  <a:pt x="378713" y="10667"/>
                </a:lnTo>
                <a:lnTo>
                  <a:pt x="380238" y="9143"/>
                </a:lnTo>
                <a:lnTo>
                  <a:pt x="377189" y="7620"/>
                </a:lnTo>
                <a:lnTo>
                  <a:pt x="363385" y="3048"/>
                </a:lnTo>
                <a:close/>
              </a:path>
              <a:path w="828039" h="156210">
                <a:moveTo>
                  <a:pt x="400050" y="45719"/>
                </a:moveTo>
                <a:lnTo>
                  <a:pt x="387858" y="45719"/>
                </a:lnTo>
                <a:lnTo>
                  <a:pt x="387858" y="74764"/>
                </a:lnTo>
                <a:lnTo>
                  <a:pt x="476338" y="74764"/>
                </a:lnTo>
                <a:lnTo>
                  <a:pt x="476338" y="64096"/>
                </a:lnTo>
                <a:lnTo>
                  <a:pt x="400050" y="64096"/>
                </a:lnTo>
                <a:lnTo>
                  <a:pt x="400050" y="45719"/>
                </a:lnTo>
                <a:close/>
              </a:path>
              <a:path w="828039" h="156210">
                <a:moveTo>
                  <a:pt x="436714" y="45719"/>
                </a:moveTo>
                <a:lnTo>
                  <a:pt x="425958" y="45719"/>
                </a:lnTo>
                <a:lnTo>
                  <a:pt x="425958" y="64096"/>
                </a:lnTo>
                <a:lnTo>
                  <a:pt x="436714" y="64096"/>
                </a:lnTo>
                <a:lnTo>
                  <a:pt x="436714" y="45719"/>
                </a:lnTo>
                <a:close/>
              </a:path>
              <a:path w="828039" h="156210">
                <a:moveTo>
                  <a:pt x="476338" y="45719"/>
                </a:moveTo>
                <a:lnTo>
                  <a:pt x="464159" y="45719"/>
                </a:lnTo>
                <a:lnTo>
                  <a:pt x="464159" y="64096"/>
                </a:lnTo>
                <a:lnTo>
                  <a:pt x="476338" y="64096"/>
                </a:lnTo>
                <a:lnTo>
                  <a:pt x="476338" y="45719"/>
                </a:lnTo>
                <a:close/>
              </a:path>
              <a:path w="828039" h="156210">
                <a:moveTo>
                  <a:pt x="407670" y="0"/>
                </a:moveTo>
                <a:lnTo>
                  <a:pt x="401048" y="13120"/>
                </a:lnTo>
                <a:lnTo>
                  <a:pt x="392418" y="24955"/>
                </a:lnTo>
                <a:lnTo>
                  <a:pt x="381486" y="35361"/>
                </a:lnTo>
                <a:lnTo>
                  <a:pt x="367957" y="44195"/>
                </a:lnTo>
                <a:lnTo>
                  <a:pt x="372516" y="56387"/>
                </a:lnTo>
                <a:lnTo>
                  <a:pt x="378713" y="53339"/>
                </a:lnTo>
                <a:lnTo>
                  <a:pt x="383286" y="50291"/>
                </a:lnTo>
                <a:lnTo>
                  <a:pt x="387858" y="45719"/>
                </a:lnTo>
                <a:lnTo>
                  <a:pt x="476338" y="45719"/>
                </a:lnTo>
                <a:lnTo>
                  <a:pt x="476338" y="35051"/>
                </a:lnTo>
                <a:lnTo>
                  <a:pt x="398525" y="35051"/>
                </a:lnTo>
                <a:lnTo>
                  <a:pt x="404622" y="28955"/>
                </a:lnTo>
                <a:lnTo>
                  <a:pt x="409194" y="22859"/>
                </a:lnTo>
                <a:lnTo>
                  <a:pt x="412242" y="19811"/>
                </a:lnTo>
                <a:lnTo>
                  <a:pt x="452231" y="19811"/>
                </a:lnTo>
                <a:lnTo>
                  <a:pt x="453478" y="18287"/>
                </a:lnTo>
                <a:lnTo>
                  <a:pt x="458050" y="16763"/>
                </a:lnTo>
                <a:lnTo>
                  <a:pt x="458050" y="15239"/>
                </a:lnTo>
                <a:lnTo>
                  <a:pt x="456526" y="13715"/>
                </a:lnTo>
                <a:lnTo>
                  <a:pt x="447392" y="9143"/>
                </a:lnTo>
                <a:lnTo>
                  <a:pt x="416813" y="9143"/>
                </a:lnTo>
                <a:lnTo>
                  <a:pt x="418338" y="6096"/>
                </a:lnTo>
                <a:lnTo>
                  <a:pt x="421386" y="6096"/>
                </a:lnTo>
                <a:lnTo>
                  <a:pt x="422910" y="4572"/>
                </a:lnTo>
                <a:lnTo>
                  <a:pt x="421386" y="3048"/>
                </a:lnTo>
                <a:lnTo>
                  <a:pt x="407670" y="0"/>
                </a:lnTo>
                <a:close/>
              </a:path>
              <a:path w="828039" h="156210">
                <a:moveTo>
                  <a:pt x="452231" y="19811"/>
                </a:moveTo>
                <a:lnTo>
                  <a:pt x="438238" y="19811"/>
                </a:lnTo>
                <a:lnTo>
                  <a:pt x="427482" y="35051"/>
                </a:lnTo>
                <a:lnTo>
                  <a:pt x="439762" y="35051"/>
                </a:lnTo>
                <a:lnTo>
                  <a:pt x="452231" y="19811"/>
                </a:lnTo>
                <a:close/>
              </a:path>
              <a:path w="828039" h="156210">
                <a:moveTo>
                  <a:pt x="444347" y="7620"/>
                </a:moveTo>
                <a:lnTo>
                  <a:pt x="442823" y="9143"/>
                </a:lnTo>
                <a:lnTo>
                  <a:pt x="447392" y="9143"/>
                </a:lnTo>
                <a:lnTo>
                  <a:pt x="444347" y="7620"/>
                </a:lnTo>
                <a:close/>
              </a:path>
              <a:path w="828039" h="156210">
                <a:moveTo>
                  <a:pt x="537489" y="1524"/>
                </a:moveTo>
                <a:lnTo>
                  <a:pt x="523684" y="1524"/>
                </a:lnTo>
                <a:lnTo>
                  <a:pt x="523684" y="154114"/>
                </a:lnTo>
                <a:lnTo>
                  <a:pt x="537489" y="154114"/>
                </a:lnTo>
                <a:lnTo>
                  <a:pt x="537489" y="7620"/>
                </a:lnTo>
                <a:lnTo>
                  <a:pt x="542074" y="4572"/>
                </a:lnTo>
                <a:lnTo>
                  <a:pt x="540537" y="3048"/>
                </a:lnTo>
                <a:lnTo>
                  <a:pt x="537489" y="1524"/>
                </a:lnTo>
                <a:close/>
              </a:path>
              <a:path w="828039" h="156210">
                <a:moveTo>
                  <a:pt x="506920" y="35051"/>
                </a:moveTo>
                <a:lnTo>
                  <a:pt x="505675" y="47243"/>
                </a:lnTo>
                <a:lnTo>
                  <a:pt x="504444" y="58337"/>
                </a:lnTo>
                <a:lnTo>
                  <a:pt x="502848" y="70702"/>
                </a:lnTo>
                <a:lnTo>
                  <a:pt x="500824" y="83908"/>
                </a:lnTo>
                <a:lnTo>
                  <a:pt x="513016" y="85432"/>
                </a:lnTo>
                <a:lnTo>
                  <a:pt x="515254" y="74870"/>
                </a:lnTo>
                <a:lnTo>
                  <a:pt x="517207" y="63861"/>
                </a:lnTo>
                <a:lnTo>
                  <a:pt x="518588" y="52568"/>
                </a:lnTo>
                <a:lnTo>
                  <a:pt x="519112" y="41147"/>
                </a:lnTo>
                <a:lnTo>
                  <a:pt x="523684" y="39623"/>
                </a:lnTo>
                <a:lnTo>
                  <a:pt x="522160" y="38099"/>
                </a:lnTo>
                <a:lnTo>
                  <a:pt x="519112" y="38099"/>
                </a:lnTo>
                <a:lnTo>
                  <a:pt x="506920" y="35051"/>
                </a:lnTo>
                <a:close/>
              </a:path>
              <a:path w="828039" h="156210">
                <a:moveTo>
                  <a:pt x="655027" y="56387"/>
                </a:moveTo>
                <a:lnTo>
                  <a:pt x="552742" y="56387"/>
                </a:lnTo>
                <a:lnTo>
                  <a:pt x="552742" y="67144"/>
                </a:lnTo>
                <a:lnTo>
                  <a:pt x="655027" y="67144"/>
                </a:lnTo>
                <a:lnTo>
                  <a:pt x="655027" y="56387"/>
                </a:lnTo>
                <a:close/>
              </a:path>
              <a:path w="828039" h="156210">
                <a:moveTo>
                  <a:pt x="609219" y="47243"/>
                </a:moveTo>
                <a:lnTo>
                  <a:pt x="597026" y="47243"/>
                </a:lnTo>
                <a:lnTo>
                  <a:pt x="597026" y="56387"/>
                </a:lnTo>
                <a:lnTo>
                  <a:pt x="609219" y="56387"/>
                </a:lnTo>
                <a:lnTo>
                  <a:pt x="609219" y="47243"/>
                </a:lnTo>
                <a:close/>
              </a:path>
              <a:path w="828039" h="156210">
                <a:moveTo>
                  <a:pt x="549694" y="30479"/>
                </a:moveTo>
                <a:lnTo>
                  <a:pt x="539013" y="35051"/>
                </a:lnTo>
                <a:lnTo>
                  <a:pt x="542074" y="39623"/>
                </a:lnTo>
                <a:lnTo>
                  <a:pt x="543598" y="45719"/>
                </a:lnTo>
                <a:lnTo>
                  <a:pt x="545122" y="54863"/>
                </a:lnTo>
                <a:lnTo>
                  <a:pt x="557301" y="48767"/>
                </a:lnTo>
                <a:lnTo>
                  <a:pt x="554253" y="41147"/>
                </a:lnTo>
                <a:lnTo>
                  <a:pt x="552742" y="33527"/>
                </a:lnTo>
                <a:lnTo>
                  <a:pt x="549694" y="30479"/>
                </a:lnTo>
                <a:close/>
              </a:path>
              <a:path w="828039" h="156210">
                <a:moveTo>
                  <a:pt x="641311" y="36575"/>
                </a:moveTo>
                <a:lnTo>
                  <a:pt x="563410" y="36575"/>
                </a:lnTo>
                <a:lnTo>
                  <a:pt x="563410" y="47243"/>
                </a:lnTo>
                <a:lnTo>
                  <a:pt x="641311" y="47243"/>
                </a:lnTo>
                <a:lnTo>
                  <a:pt x="641311" y="36575"/>
                </a:lnTo>
                <a:close/>
              </a:path>
              <a:path w="828039" h="156210">
                <a:moveTo>
                  <a:pt x="609219" y="27431"/>
                </a:moveTo>
                <a:lnTo>
                  <a:pt x="597026" y="27431"/>
                </a:lnTo>
                <a:lnTo>
                  <a:pt x="597026" y="36575"/>
                </a:lnTo>
                <a:lnTo>
                  <a:pt x="609219" y="36575"/>
                </a:lnTo>
                <a:lnTo>
                  <a:pt x="609219" y="27431"/>
                </a:lnTo>
                <a:close/>
              </a:path>
              <a:path w="828039" h="156210">
                <a:moveTo>
                  <a:pt x="650468" y="16763"/>
                </a:moveTo>
                <a:lnTo>
                  <a:pt x="557301" y="16763"/>
                </a:lnTo>
                <a:lnTo>
                  <a:pt x="557301" y="27431"/>
                </a:lnTo>
                <a:lnTo>
                  <a:pt x="650468" y="27431"/>
                </a:lnTo>
                <a:lnTo>
                  <a:pt x="650468" y="16763"/>
                </a:lnTo>
                <a:close/>
              </a:path>
              <a:path w="828039" h="156210">
                <a:moveTo>
                  <a:pt x="612267" y="1524"/>
                </a:moveTo>
                <a:lnTo>
                  <a:pt x="597026" y="1524"/>
                </a:lnTo>
                <a:lnTo>
                  <a:pt x="597026" y="16763"/>
                </a:lnTo>
                <a:lnTo>
                  <a:pt x="609219" y="16763"/>
                </a:lnTo>
                <a:lnTo>
                  <a:pt x="609219" y="4572"/>
                </a:lnTo>
                <a:lnTo>
                  <a:pt x="612267" y="3048"/>
                </a:lnTo>
                <a:lnTo>
                  <a:pt x="612267" y="1524"/>
                </a:lnTo>
                <a:close/>
              </a:path>
              <a:path w="828039" h="156210">
                <a:moveTo>
                  <a:pt x="16865" y="103720"/>
                </a:moveTo>
                <a:lnTo>
                  <a:pt x="0" y="103720"/>
                </a:lnTo>
                <a:lnTo>
                  <a:pt x="2573" y="110531"/>
                </a:lnTo>
                <a:lnTo>
                  <a:pt x="34813" y="139563"/>
                </a:lnTo>
                <a:lnTo>
                  <a:pt x="44297" y="140398"/>
                </a:lnTo>
                <a:lnTo>
                  <a:pt x="54259" y="139539"/>
                </a:lnTo>
                <a:lnTo>
                  <a:pt x="63387" y="136956"/>
                </a:lnTo>
                <a:lnTo>
                  <a:pt x="71374" y="132640"/>
                </a:lnTo>
                <a:lnTo>
                  <a:pt x="77914" y="126580"/>
                </a:lnTo>
                <a:lnTo>
                  <a:pt x="79214" y="125056"/>
                </a:lnTo>
                <a:lnTo>
                  <a:pt x="35153" y="125056"/>
                </a:lnTo>
                <a:lnTo>
                  <a:pt x="29057" y="123532"/>
                </a:lnTo>
                <a:lnTo>
                  <a:pt x="26009" y="118960"/>
                </a:lnTo>
                <a:lnTo>
                  <a:pt x="21424" y="114388"/>
                </a:lnTo>
                <a:lnTo>
                  <a:pt x="18389" y="109816"/>
                </a:lnTo>
                <a:lnTo>
                  <a:pt x="16865" y="103720"/>
                </a:lnTo>
                <a:close/>
              </a:path>
              <a:path w="828039" h="156210">
                <a:moveTo>
                  <a:pt x="48856" y="60959"/>
                </a:moveTo>
                <a:lnTo>
                  <a:pt x="40029" y="61593"/>
                </a:lnTo>
                <a:lnTo>
                  <a:pt x="31913" y="63671"/>
                </a:lnTo>
                <a:lnTo>
                  <a:pt x="24652" y="67464"/>
                </a:lnTo>
                <a:lnTo>
                  <a:pt x="18389" y="73240"/>
                </a:lnTo>
                <a:lnTo>
                  <a:pt x="54965" y="73240"/>
                </a:lnTo>
                <a:lnTo>
                  <a:pt x="62585" y="76288"/>
                </a:lnTo>
                <a:lnTo>
                  <a:pt x="67246" y="80860"/>
                </a:lnTo>
                <a:lnTo>
                  <a:pt x="71818" y="85432"/>
                </a:lnTo>
                <a:lnTo>
                  <a:pt x="73318" y="91433"/>
                </a:lnTo>
                <a:lnTo>
                  <a:pt x="73318" y="106864"/>
                </a:lnTo>
                <a:lnTo>
                  <a:pt x="71818" y="112864"/>
                </a:lnTo>
                <a:lnTo>
                  <a:pt x="65722" y="117436"/>
                </a:lnTo>
                <a:lnTo>
                  <a:pt x="61061" y="122008"/>
                </a:lnTo>
                <a:lnTo>
                  <a:pt x="53441" y="125056"/>
                </a:lnTo>
                <a:lnTo>
                  <a:pt x="79214" y="125056"/>
                </a:lnTo>
                <a:lnTo>
                  <a:pt x="83034" y="120580"/>
                </a:lnTo>
                <a:lnTo>
                  <a:pt x="86868" y="114007"/>
                </a:lnTo>
                <a:lnTo>
                  <a:pt x="89273" y="106864"/>
                </a:lnTo>
                <a:lnTo>
                  <a:pt x="90106" y="99148"/>
                </a:lnTo>
                <a:lnTo>
                  <a:pt x="89296" y="91433"/>
                </a:lnTo>
                <a:lnTo>
                  <a:pt x="57712" y="61569"/>
                </a:lnTo>
                <a:lnTo>
                  <a:pt x="48856" y="60959"/>
                </a:lnTo>
                <a:close/>
              </a:path>
              <a:path w="828039" h="156210">
                <a:moveTo>
                  <a:pt x="84010" y="24383"/>
                </a:moveTo>
                <a:lnTo>
                  <a:pt x="7620" y="24383"/>
                </a:lnTo>
                <a:lnTo>
                  <a:pt x="3048" y="85432"/>
                </a:lnTo>
                <a:lnTo>
                  <a:pt x="19900" y="85432"/>
                </a:lnTo>
                <a:lnTo>
                  <a:pt x="25051" y="80313"/>
                </a:lnTo>
                <a:lnTo>
                  <a:pt x="31342" y="76479"/>
                </a:lnTo>
                <a:lnTo>
                  <a:pt x="38772" y="74074"/>
                </a:lnTo>
                <a:lnTo>
                  <a:pt x="47345" y="73240"/>
                </a:lnTo>
                <a:lnTo>
                  <a:pt x="18389" y="73240"/>
                </a:lnTo>
                <a:lnTo>
                  <a:pt x="22961" y="39623"/>
                </a:lnTo>
                <a:lnTo>
                  <a:pt x="84010" y="39623"/>
                </a:lnTo>
                <a:lnTo>
                  <a:pt x="84010" y="24383"/>
                </a:lnTo>
                <a:close/>
              </a:path>
              <a:path w="828039" h="156210">
                <a:moveTo>
                  <a:pt x="114490" y="9143"/>
                </a:moveTo>
                <a:lnTo>
                  <a:pt x="106870" y="15239"/>
                </a:lnTo>
                <a:lnTo>
                  <a:pt x="120692" y="30409"/>
                </a:lnTo>
                <a:lnTo>
                  <a:pt x="130200" y="46302"/>
                </a:lnTo>
                <a:lnTo>
                  <a:pt x="135688" y="63069"/>
                </a:lnTo>
                <a:lnTo>
                  <a:pt x="137452" y="80860"/>
                </a:lnTo>
                <a:lnTo>
                  <a:pt x="135688" y="98578"/>
                </a:lnTo>
                <a:lnTo>
                  <a:pt x="130200" y="115163"/>
                </a:lnTo>
                <a:lnTo>
                  <a:pt x="120692" y="130624"/>
                </a:lnTo>
                <a:lnTo>
                  <a:pt x="106870" y="144970"/>
                </a:lnTo>
                <a:lnTo>
                  <a:pt x="114490" y="152590"/>
                </a:lnTo>
                <a:lnTo>
                  <a:pt x="129432" y="136839"/>
                </a:lnTo>
                <a:lnTo>
                  <a:pt x="139915" y="119545"/>
                </a:lnTo>
                <a:lnTo>
                  <a:pt x="146094" y="100841"/>
                </a:lnTo>
                <a:lnTo>
                  <a:pt x="148120" y="80860"/>
                </a:lnTo>
                <a:lnTo>
                  <a:pt x="146094" y="60830"/>
                </a:lnTo>
                <a:lnTo>
                  <a:pt x="139915" y="42111"/>
                </a:lnTo>
                <a:lnTo>
                  <a:pt x="129432" y="24837"/>
                </a:lnTo>
                <a:lnTo>
                  <a:pt x="114490" y="9143"/>
                </a:lnTo>
                <a:close/>
              </a:path>
            </a:pathLst>
          </a:custGeom>
          <a:solidFill>
            <a:srgbClr val="231F1F"/>
          </a:solidFill>
        </p:spPr>
        <p:txBody>
          <a:bodyPr wrap="square" lIns="0" tIns="0" rIns="0" bIns="0" rtlCol="0"/>
          <a:lstStyle/>
          <a:p>
            <a:endParaRPr sz="1272"/>
          </a:p>
        </p:txBody>
      </p:sp>
      <p:sp>
        <p:nvSpPr>
          <p:cNvPr id="124" name="object 124"/>
          <p:cNvSpPr/>
          <p:nvPr/>
        </p:nvSpPr>
        <p:spPr>
          <a:xfrm>
            <a:off x="5714024" y="1982894"/>
            <a:ext cx="1266637" cy="1327503"/>
          </a:xfrm>
          <a:prstGeom prst="rect">
            <a:avLst/>
          </a:prstGeom>
          <a:blipFill>
            <a:blip r:embed="rId24" cstate="print"/>
            <a:stretch>
              <a:fillRect/>
            </a:stretch>
          </a:blipFill>
        </p:spPr>
        <p:txBody>
          <a:bodyPr wrap="square" lIns="0" tIns="0" rIns="0" bIns="0" rtlCol="0"/>
          <a:lstStyle/>
          <a:p>
            <a:endParaRPr sz="1272"/>
          </a:p>
        </p:txBody>
      </p:sp>
      <p:sp>
        <p:nvSpPr>
          <p:cNvPr id="125" name="object 125"/>
          <p:cNvSpPr/>
          <p:nvPr/>
        </p:nvSpPr>
        <p:spPr>
          <a:xfrm>
            <a:off x="8418909" y="1976478"/>
            <a:ext cx="1156809" cy="638533"/>
          </a:xfrm>
          <a:custGeom>
            <a:avLst/>
            <a:gdLst/>
            <a:ahLst/>
            <a:cxnLst/>
            <a:rect l="l" t="t" r="r" b="b"/>
            <a:pathLst>
              <a:path w="1637029" h="903604">
                <a:moveTo>
                  <a:pt x="1636674" y="0"/>
                </a:moveTo>
                <a:lnTo>
                  <a:pt x="0" y="0"/>
                </a:lnTo>
                <a:lnTo>
                  <a:pt x="0" y="903351"/>
                </a:lnTo>
                <a:lnTo>
                  <a:pt x="1636674" y="903351"/>
                </a:lnTo>
                <a:lnTo>
                  <a:pt x="1636674" y="0"/>
                </a:lnTo>
                <a:close/>
              </a:path>
            </a:pathLst>
          </a:custGeom>
          <a:ln w="39686">
            <a:solidFill>
              <a:srgbClr val="E45644"/>
            </a:solidFill>
          </a:ln>
        </p:spPr>
        <p:txBody>
          <a:bodyPr wrap="square" lIns="0" tIns="0" rIns="0" bIns="0" rtlCol="0"/>
          <a:lstStyle/>
          <a:p>
            <a:endParaRPr sz="1272"/>
          </a:p>
        </p:txBody>
      </p:sp>
      <p:sp>
        <p:nvSpPr>
          <p:cNvPr id="126" name="object 126"/>
          <p:cNvSpPr/>
          <p:nvPr/>
        </p:nvSpPr>
        <p:spPr>
          <a:xfrm>
            <a:off x="7746695" y="2608370"/>
            <a:ext cx="933344" cy="1462388"/>
          </a:xfrm>
          <a:custGeom>
            <a:avLst/>
            <a:gdLst/>
            <a:ahLst/>
            <a:cxnLst/>
            <a:rect l="l" t="t" r="r" b="b"/>
            <a:pathLst>
              <a:path w="1320800" h="2069465">
                <a:moveTo>
                  <a:pt x="16852" y="1942617"/>
                </a:moveTo>
                <a:lnTo>
                  <a:pt x="0" y="2069211"/>
                </a:lnTo>
                <a:lnTo>
                  <a:pt x="111544" y="2006625"/>
                </a:lnTo>
                <a:lnTo>
                  <a:pt x="102525" y="2000529"/>
                </a:lnTo>
                <a:lnTo>
                  <a:pt x="68770" y="2000529"/>
                </a:lnTo>
                <a:lnTo>
                  <a:pt x="38188" y="1979193"/>
                </a:lnTo>
                <a:lnTo>
                  <a:pt x="48487" y="1964001"/>
                </a:lnTo>
                <a:lnTo>
                  <a:pt x="16852" y="1942617"/>
                </a:lnTo>
                <a:close/>
              </a:path>
              <a:path w="1320800" h="2069465">
                <a:moveTo>
                  <a:pt x="48487" y="1964001"/>
                </a:moveTo>
                <a:lnTo>
                  <a:pt x="38188" y="1979193"/>
                </a:lnTo>
                <a:lnTo>
                  <a:pt x="68770" y="2000529"/>
                </a:lnTo>
                <a:lnTo>
                  <a:pt x="79387" y="1984888"/>
                </a:lnTo>
                <a:lnTo>
                  <a:pt x="48487" y="1964001"/>
                </a:lnTo>
                <a:close/>
              </a:path>
              <a:path w="1320800" h="2069465">
                <a:moveTo>
                  <a:pt x="79387" y="1984888"/>
                </a:moveTo>
                <a:lnTo>
                  <a:pt x="68770" y="2000529"/>
                </a:lnTo>
                <a:lnTo>
                  <a:pt x="102525" y="2000529"/>
                </a:lnTo>
                <a:lnTo>
                  <a:pt x="79387" y="1984888"/>
                </a:lnTo>
                <a:close/>
              </a:path>
              <a:path w="1320800" h="2069465">
                <a:moveTo>
                  <a:pt x="1180236" y="294513"/>
                </a:moveTo>
                <a:lnTo>
                  <a:pt x="48487" y="1964001"/>
                </a:lnTo>
                <a:lnTo>
                  <a:pt x="79387" y="1984888"/>
                </a:lnTo>
                <a:lnTo>
                  <a:pt x="1212342" y="315849"/>
                </a:lnTo>
                <a:lnTo>
                  <a:pt x="1215389" y="311276"/>
                </a:lnTo>
                <a:lnTo>
                  <a:pt x="1219706" y="299085"/>
                </a:lnTo>
                <a:lnTo>
                  <a:pt x="1178712" y="299085"/>
                </a:lnTo>
                <a:lnTo>
                  <a:pt x="1180236" y="294513"/>
                </a:lnTo>
                <a:close/>
              </a:path>
              <a:path w="1320800" h="2069465">
                <a:moveTo>
                  <a:pt x="1285595" y="0"/>
                </a:moveTo>
                <a:lnTo>
                  <a:pt x="1178712" y="299085"/>
                </a:lnTo>
                <a:lnTo>
                  <a:pt x="1219706" y="299085"/>
                </a:lnTo>
                <a:lnTo>
                  <a:pt x="1320736" y="13715"/>
                </a:lnTo>
                <a:lnTo>
                  <a:pt x="1285595" y="0"/>
                </a:lnTo>
                <a:close/>
              </a:path>
            </a:pathLst>
          </a:custGeom>
          <a:solidFill>
            <a:srgbClr val="E45644"/>
          </a:solidFill>
        </p:spPr>
        <p:txBody>
          <a:bodyPr wrap="square" lIns="0" tIns="0" rIns="0" bIns="0" rtlCol="0"/>
          <a:lstStyle/>
          <a:p>
            <a:endParaRPr sz="1272"/>
          </a:p>
        </p:txBody>
      </p:sp>
      <p:sp>
        <p:nvSpPr>
          <p:cNvPr id="127" name="object 127"/>
          <p:cNvSpPr/>
          <p:nvPr/>
        </p:nvSpPr>
        <p:spPr>
          <a:xfrm>
            <a:off x="8527877" y="2081074"/>
            <a:ext cx="933344" cy="106796"/>
          </a:xfrm>
          <a:custGeom>
            <a:avLst/>
            <a:gdLst/>
            <a:ahLst/>
            <a:cxnLst/>
            <a:rect l="l" t="t" r="r" b="b"/>
            <a:pathLst>
              <a:path w="1320800" h="151129">
                <a:moveTo>
                  <a:pt x="236600" y="96100"/>
                </a:moveTo>
                <a:lnTo>
                  <a:pt x="219837" y="96100"/>
                </a:lnTo>
                <a:lnTo>
                  <a:pt x="201549" y="129730"/>
                </a:lnTo>
                <a:lnTo>
                  <a:pt x="174015" y="131254"/>
                </a:lnTo>
                <a:lnTo>
                  <a:pt x="178600" y="148018"/>
                </a:lnTo>
                <a:lnTo>
                  <a:pt x="180124" y="149542"/>
                </a:lnTo>
                <a:lnTo>
                  <a:pt x="181648" y="149542"/>
                </a:lnTo>
                <a:lnTo>
                  <a:pt x="184696" y="146494"/>
                </a:lnTo>
                <a:lnTo>
                  <a:pt x="280898" y="135826"/>
                </a:lnTo>
                <a:lnTo>
                  <a:pt x="301782" y="135826"/>
                </a:lnTo>
                <a:lnTo>
                  <a:pt x="299724" y="133372"/>
                </a:lnTo>
                <a:lnTo>
                  <a:pt x="295967" y="129730"/>
                </a:lnTo>
                <a:lnTo>
                  <a:pt x="216788" y="129730"/>
                </a:lnTo>
                <a:lnTo>
                  <a:pt x="236600" y="96100"/>
                </a:lnTo>
                <a:close/>
              </a:path>
              <a:path w="1320800" h="151129">
                <a:moveTo>
                  <a:pt x="301782" y="135826"/>
                </a:moveTo>
                <a:lnTo>
                  <a:pt x="280898" y="135826"/>
                </a:lnTo>
                <a:lnTo>
                  <a:pt x="290029" y="144970"/>
                </a:lnTo>
                <a:lnTo>
                  <a:pt x="293077" y="149542"/>
                </a:lnTo>
                <a:lnTo>
                  <a:pt x="306895" y="141922"/>
                </a:lnTo>
                <a:lnTo>
                  <a:pt x="301782" y="135826"/>
                </a:lnTo>
                <a:close/>
              </a:path>
              <a:path w="1320800" h="151129">
                <a:moveTo>
                  <a:pt x="262610" y="102196"/>
                </a:moveTo>
                <a:lnTo>
                  <a:pt x="251929" y="109918"/>
                </a:lnTo>
                <a:lnTo>
                  <a:pt x="258038" y="114490"/>
                </a:lnTo>
                <a:lnTo>
                  <a:pt x="264134" y="120586"/>
                </a:lnTo>
                <a:lnTo>
                  <a:pt x="270217" y="125158"/>
                </a:lnTo>
                <a:lnTo>
                  <a:pt x="216788" y="129730"/>
                </a:lnTo>
                <a:lnTo>
                  <a:pt x="295967" y="129730"/>
                </a:lnTo>
                <a:lnTo>
                  <a:pt x="289863" y="123812"/>
                </a:lnTo>
                <a:lnTo>
                  <a:pt x="277447" y="113376"/>
                </a:lnTo>
                <a:lnTo>
                  <a:pt x="262610" y="102196"/>
                </a:lnTo>
                <a:close/>
              </a:path>
              <a:path w="1320800" h="151129">
                <a:moveTo>
                  <a:pt x="308419" y="82384"/>
                </a:moveTo>
                <a:lnTo>
                  <a:pt x="172491" y="82384"/>
                </a:lnTo>
                <a:lnTo>
                  <a:pt x="172491" y="96100"/>
                </a:lnTo>
                <a:lnTo>
                  <a:pt x="308419" y="96100"/>
                </a:lnTo>
                <a:lnTo>
                  <a:pt x="308419" y="82384"/>
                </a:lnTo>
                <a:close/>
              </a:path>
              <a:path w="1320800" h="151129">
                <a:moveTo>
                  <a:pt x="1193952" y="45808"/>
                </a:moveTo>
                <a:lnTo>
                  <a:pt x="1187278" y="83350"/>
                </a:lnTo>
                <a:lnTo>
                  <a:pt x="1163429" y="116966"/>
                </a:lnTo>
                <a:lnTo>
                  <a:pt x="1125194" y="135826"/>
                </a:lnTo>
                <a:lnTo>
                  <a:pt x="1134427" y="148018"/>
                </a:lnTo>
                <a:lnTo>
                  <a:pt x="1173903" y="127015"/>
                </a:lnTo>
                <a:lnTo>
                  <a:pt x="1199678" y="92684"/>
                </a:lnTo>
                <a:lnTo>
                  <a:pt x="1207668" y="56476"/>
                </a:lnTo>
                <a:lnTo>
                  <a:pt x="1212240" y="53428"/>
                </a:lnTo>
                <a:lnTo>
                  <a:pt x="1212240" y="51904"/>
                </a:lnTo>
                <a:lnTo>
                  <a:pt x="1193952" y="45808"/>
                </a:lnTo>
                <a:close/>
              </a:path>
              <a:path w="1320800" h="151129">
                <a:moveTo>
                  <a:pt x="1114526" y="51904"/>
                </a:moveTo>
                <a:lnTo>
                  <a:pt x="1100810" y="58000"/>
                </a:lnTo>
                <a:lnTo>
                  <a:pt x="1105351" y="65144"/>
                </a:lnTo>
                <a:lnTo>
                  <a:pt x="1109754" y="72859"/>
                </a:lnTo>
                <a:lnTo>
                  <a:pt x="1113876" y="81146"/>
                </a:lnTo>
                <a:lnTo>
                  <a:pt x="1117574" y="90004"/>
                </a:lnTo>
                <a:lnTo>
                  <a:pt x="1131277" y="82384"/>
                </a:lnTo>
                <a:lnTo>
                  <a:pt x="1127588" y="73764"/>
                </a:lnTo>
                <a:lnTo>
                  <a:pt x="1123473" y="66001"/>
                </a:lnTo>
                <a:lnTo>
                  <a:pt x="1119072" y="58810"/>
                </a:lnTo>
                <a:lnTo>
                  <a:pt x="1114526" y="51904"/>
                </a:lnTo>
                <a:close/>
              </a:path>
              <a:path w="1320800" h="151129">
                <a:moveTo>
                  <a:pt x="1148143" y="42760"/>
                </a:moveTo>
                <a:lnTo>
                  <a:pt x="1135951" y="50380"/>
                </a:lnTo>
                <a:lnTo>
                  <a:pt x="1139660" y="56476"/>
                </a:lnTo>
                <a:lnTo>
                  <a:pt x="1143571" y="63144"/>
                </a:lnTo>
                <a:lnTo>
                  <a:pt x="1147524" y="70740"/>
                </a:lnTo>
                <a:lnTo>
                  <a:pt x="1151191" y="79336"/>
                </a:lnTo>
                <a:lnTo>
                  <a:pt x="1166431" y="73240"/>
                </a:lnTo>
                <a:lnTo>
                  <a:pt x="1162073" y="64620"/>
                </a:lnTo>
                <a:lnTo>
                  <a:pt x="1157859" y="56857"/>
                </a:lnTo>
                <a:lnTo>
                  <a:pt x="1153358" y="49666"/>
                </a:lnTo>
                <a:lnTo>
                  <a:pt x="1148143" y="42760"/>
                </a:lnTo>
                <a:close/>
              </a:path>
              <a:path w="1320800" h="151129">
                <a:moveTo>
                  <a:pt x="787806" y="50380"/>
                </a:moveTo>
                <a:lnTo>
                  <a:pt x="769441" y="80424"/>
                </a:lnTo>
                <a:lnTo>
                  <a:pt x="744091" y="102057"/>
                </a:lnTo>
                <a:lnTo>
                  <a:pt x="711595" y="115403"/>
                </a:lnTo>
                <a:lnTo>
                  <a:pt x="671791" y="120586"/>
                </a:lnTo>
                <a:lnTo>
                  <a:pt x="677900" y="137350"/>
                </a:lnTo>
                <a:lnTo>
                  <a:pt x="679424" y="143446"/>
                </a:lnTo>
                <a:lnTo>
                  <a:pt x="680948" y="141922"/>
                </a:lnTo>
                <a:lnTo>
                  <a:pt x="683996" y="137350"/>
                </a:lnTo>
                <a:lnTo>
                  <a:pt x="722330" y="130776"/>
                </a:lnTo>
                <a:lnTo>
                  <a:pt x="754800" y="115620"/>
                </a:lnTo>
                <a:lnTo>
                  <a:pt x="781253" y="91873"/>
                </a:lnTo>
                <a:lnTo>
                  <a:pt x="801535" y="59524"/>
                </a:lnTo>
                <a:lnTo>
                  <a:pt x="787806" y="50380"/>
                </a:lnTo>
                <a:close/>
              </a:path>
              <a:path w="1320800" h="151129">
                <a:moveTo>
                  <a:pt x="685520" y="18287"/>
                </a:moveTo>
                <a:lnTo>
                  <a:pt x="674839" y="32003"/>
                </a:lnTo>
                <a:lnTo>
                  <a:pt x="682871" y="38056"/>
                </a:lnTo>
                <a:lnTo>
                  <a:pt x="691041" y="44654"/>
                </a:lnTo>
                <a:lnTo>
                  <a:pt x="699492" y="51808"/>
                </a:lnTo>
                <a:lnTo>
                  <a:pt x="708367" y="59524"/>
                </a:lnTo>
                <a:lnTo>
                  <a:pt x="720661" y="47332"/>
                </a:lnTo>
                <a:lnTo>
                  <a:pt x="710625" y="37827"/>
                </a:lnTo>
                <a:lnTo>
                  <a:pt x="701333" y="29919"/>
                </a:lnTo>
                <a:lnTo>
                  <a:pt x="692920" y="23456"/>
                </a:lnTo>
                <a:lnTo>
                  <a:pt x="685520" y="18287"/>
                </a:lnTo>
                <a:close/>
              </a:path>
              <a:path w="1320800" h="151129">
                <a:moveTo>
                  <a:pt x="541972" y="41236"/>
                </a:moveTo>
                <a:lnTo>
                  <a:pt x="535994" y="62622"/>
                </a:lnTo>
                <a:lnTo>
                  <a:pt x="527292" y="83159"/>
                </a:lnTo>
                <a:lnTo>
                  <a:pt x="516003" y="102573"/>
                </a:lnTo>
                <a:lnTo>
                  <a:pt x="502259" y="120586"/>
                </a:lnTo>
                <a:lnTo>
                  <a:pt x="517588" y="131254"/>
                </a:lnTo>
                <a:lnTo>
                  <a:pt x="530209" y="113545"/>
                </a:lnTo>
                <a:lnTo>
                  <a:pt x="540829" y="94818"/>
                </a:lnTo>
                <a:lnTo>
                  <a:pt x="549735" y="75233"/>
                </a:lnTo>
                <a:lnTo>
                  <a:pt x="557212" y="54952"/>
                </a:lnTo>
                <a:lnTo>
                  <a:pt x="561886" y="53428"/>
                </a:lnTo>
                <a:lnTo>
                  <a:pt x="561886" y="50380"/>
                </a:lnTo>
                <a:lnTo>
                  <a:pt x="557212" y="48856"/>
                </a:lnTo>
                <a:lnTo>
                  <a:pt x="541972" y="41236"/>
                </a:lnTo>
                <a:close/>
              </a:path>
              <a:path w="1320800" h="151129">
                <a:moveTo>
                  <a:pt x="607593" y="33527"/>
                </a:moveTo>
                <a:lnTo>
                  <a:pt x="593877" y="44284"/>
                </a:lnTo>
                <a:lnTo>
                  <a:pt x="606799" y="60788"/>
                </a:lnTo>
                <a:lnTo>
                  <a:pt x="618312" y="80302"/>
                </a:lnTo>
                <a:lnTo>
                  <a:pt x="628681" y="102406"/>
                </a:lnTo>
                <a:lnTo>
                  <a:pt x="638175" y="126682"/>
                </a:lnTo>
                <a:lnTo>
                  <a:pt x="654938" y="122110"/>
                </a:lnTo>
                <a:lnTo>
                  <a:pt x="646912" y="98595"/>
                </a:lnTo>
                <a:lnTo>
                  <a:pt x="636447" y="76099"/>
                </a:lnTo>
                <a:lnTo>
                  <a:pt x="623392" y="54464"/>
                </a:lnTo>
                <a:lnTo>
                  <a:pt x="607593" y="33527"/>
                </a:lnTo>
                <a:close/>
              </a:path>
              <a:path w="1320800" h="151129">
                <a:moveTo>
                  <a:pt x="639699" y="0"/>
                </a:moveTo>
                <a:lnTo>
                  <a:pt x="629030" y="0"/>
                </a:lnTo>
                <a:lnTo>
                  <a:pt x="624459" y="1524"/>
                </a:lnTo>
                <a:lnTo>
                  <a:pt x="621411" y="4572"/>
                </a:lnTo>
                <a:lnTo>
                  <a:pt x="618363" y="9143"/>
                </a:lnTo>
                <a:lnTo>
                  <a:pt x="616838" y="12191"/>
                </a:lnTo>
                <a:lnTo>
                  <a:pt x="616838" y="22860"/>
                </a:lnTo>
                <a:lnTo>
                  <a:pt x="618363" y="27432"/>
                </a:lnTo>
                <a:lnTo>
                  <a:pt x="621411" y="32003"/>
                </a:lnTo>
                <a:lnTo>
                  <a:pt x="624459" y="35140"/>
                </a:lnTo>
                <a:lnTo>
                  <a:pt x="629030" y="36664"/>
                </a:lnTo>
                <a:lnTo>
                  <a:pt x="639699" y="36664"/>
                </a:lnTo>
                <a:lnTo>
                  <a:pt x="644271" y="35140"/>
                </a:lnTo>
                <a:lnTo>
                  <a:pt x="647318" y="32003"/>
                </a:lnTo>
                <a:lnTo>
                  <a:pt x="648842" y="30479"/>
                </a:lnTo>
                <a:lnTo>
                  <a:pt x="630554" y="30479"/>
                </a:lnTo>
                <a:lnTo>
                  <a:pt x="629030" y="28955"/>
                </a:lnTo>
                <a:lnTo>
                  <a:pt x="625983" y="27432"/>
                </a:lnTo>
                <a:lnTo>
                  <a:pt x="622935" y="21336"/>
                </a:lnTo>
                <a:lnTo>
                  <a:pt x="622935" y="15239"/>
                </a:lnTo>
                <a:lnTo>
                  <a:pt x="625983" y="9143"/>
                </a:lnTo>
                <a:lnTo>
                  <a:pt x="629030" y="7620"/>
                </a:lnTo>
                <a:lnTo>
                  <a:pt x="630554" y="6096"/>
                </a:lnTo>
                <a:lnTo>
                  <a:pt x="648843" y="6096"/>
                </a:lnTo>
                <a:lnTo>
                  <a:pt x="644271" y="1524"/>
                </a:lnTo>
                <a:lnTo>
                  <a:pt x="639699" y="0"/>
                </a:lnTo>
                <a:close/>
              </a:path>
              <a:path w="1320800" h="151129">
                <a:moveTo>
                  <a:pt x="648843" y="6096"/>
                </a:moveTo>
                <a:lnTo>
                  <a:pt x="638175" y="6096"/>
                </a:lnTo>
                <a:lnTo>
                  <a:pt x="641223" y="7620"/>
                </a:lnTo>
                <a:lnTo>
                  <a:pt x="645795" y="12191"/>
                </a:lnTo>
                <a:lnTo>
                  <a:pt x="647318" y="15239"/>
                </a:lnTo>
                <a:lnTo>
                  <a:pt x="647318" y="21336"/>
                </a:lnTo>
                <a:lnTo>
                  <a:pt x="645795" y="24384"/>
                </a:lnTo>
                <a:lnTo>
                  <a:pt x="641223" y="28955"/>
                </a:lnTo>
                <a:lnTo>
                  <a:pt x="638175" y="30479"/>
                </a:lnTo>
                <a:lnTo>
                  <a:pt x="648842" y="30479"/>
                </a:lnTo>
                <a:lnTo>
                  <a:pt x="651890" y="27432"/>
                </a:lnTo>
                <a:lnTo>
                  <a:pt x="653414" y="22860"/>
                </a:lnTo>
                <a:lnTo>
                  <a:pt x="653414" y="12191"/>
                </a:lnTo>
                <a:lnTo>
                  <a:pt x="651890" y="9143"/>
                </a:lnTo>
                <a:lnTo>
                  <a:pt x="648843" y="6096"/>
                </a:lnTo>
                <a:close/>
              </a:path>
              <a:path w="1320800" h="151129">
                <a:moveTo>
                  <a:pt x="928306" y="21336"/>
                </a:moveTo>
                <a:lnTo>
                  <a:pt x="919073" y="22860"/>
                </a:lnTo>
                <a:lnTo>
                  <a:pt x="818299" y="22860"/>
                </a:lnTo>
                <a:lnTo>
                  <a:pt x="818299" y="38188"/>
                </a:lnTo>
                <a:lnTo>
                  <a:pt x="917549" y="38188"/>
                </a:lnTo>
                <a:lnTo>
                  <a:pt x="911285" y="69375"/>
                </a:lnTo>
                <a:lnTo>
                  <a:pt x="894867" y="94437"/>
                </a:lnTo>
                <a:lnTo>
                  <a:pt x="868429" y="113498"/>
                </a:lnTo>
                <a:lnTo>
                  <a:pt x="832103" y="126682"/>
                </a:lnTo>
                <a:lnTo>
                  <a:pt x="842772" y="140398"/>
                </a:lnTo>
                <a:lnTo>
                  <a:pt x="882873" y="124045"/>
                </a:lnTo>
                <a:lnTo>
                  <a:pt x="911675" y="99950"/>
                </a:lnTo>
                <a:lnTo>
                  <a:pt x="929314" y="67837"/>
                </a:lnTo>
                <a:lnTo>
                  <a:pt x="935926" y="27432"/>
                </a:lnTo>
                <a:lnTo>
                  <a:pt x="928306" y="21336"/>
                </a:lnTo>
                <a:close/>
              </a:path>
              <a:path w="1320800" h="151129">
                <a:moveTo>
                  <a:pt x="16763" y="96100"/>
                </a:moveTo>
                <a:lnTo>
                  <a:pt x="0" y="96100"/>
                </a:lnTo>
                <a:lnTo>
                  <a:pt x="1476" y="104970"/>
                </a:lnTo>
                <a:lnTo>
                  <a:pt x="26873" y="134112"/>
                </a:lnTo>
                <a:lnTo>
                  <a:pt x="47345" y="137350"/>
                </a:lnTo>
                <a:lnTo>
                  <a:pt x="57035" y="136540"/>
                </a:lnTo>
                <a:lnTo>
                  <a:pt x="65438" y="134302"/>
                </a:lnTo>
                <a:lnTo>
                  <a:pt x="72414" y="130921"/>
                </a:lnTo>
                <a:lnTo>
                  <a:pt x="77825" y="126682"/>
                </a:lnTo>
                <a:lnTo>
                  <a:pt x="80416" y="123634"/>
                </a:lnTo>
                <a:lnTo>
                  <a:pt x="36575" y="123634"/>
                </a:lnTo>
                <a:lnTo>
                  <a:pt x="28955" y="120586"/>
                </a:lnTo>
                <a:lnTo>
                  <a:pt x="19812" y="111442"/>
                </a:lnTo>
                <a:lnTo>
                  <a:pt x="16763" y="103720"/>
                </a:lnTo>
                <a:lnTo>
                  <a:pt x="16763" y="96100"/>
                </a:lnTo>
                <a:close/>
              </a:path>
              <a:path w="1320800" h="151129">
                <a:moveTo>
                  <a:pt x="80619" y="81813"/>
                </a:moveTo>
                <a:lnTo>
                  <a:pt x="48464" y="81813"/>
                </a:lnTo>
                <a:lnTo>
                  <a:pt x="56662" y="82384"/>
                </a:lnTo>
                <a:lnTo>
                  <a:pt x="62844" y="84099"/>
                </a:lnTo>
                <a:lnTo>
                  <a:pt x="71716" y="90004"/>
                </a:lnTo>
                <a:lnTo>
                  <a:pt x="73240" y="96100"/>
                </a:lnTo>
                <a:lnTo>
                  <a:pt x="73240" y="108394"/>
                </a:lnTo>
                <a:lnTo>
                  <a:pt x="71716" y="112966"/>
                </a:lnTo>
                <a:lnTo>
                  <a:pt x="67157" y="117538"/>
                </a:lnTo>
                <a:lnTo>
                  <a:pt x="62585" y="120586"/>
                </a:lnTo>
                <a:lnTo>
                  <a:pt x="56476" y="123634"/>
                </a:lnTo>
                <a:lnTo>
                  <a:pt x="80416" y="123634"/>
                </a:lnTo>
                <a:lnTo>
                  <a:pt x="82705" y="120942"/>
                </a:lnTo>
                <a:lnTo>
                  <a:pt x="86010" y="115049"/>
                </a:lnTo>
                <a:lnTo>
                  <a:pt x="87887" y="108851"/>
                </a:lnTo>
                <a:lnTo>
                  <a:pt x="88480" y="102196"/>
                </a:lnTo>
                <a:lnTo>
                  <a:pt x="88480" y="93052"/>
                </a:lnTo>
                <a:lnTo>
                  <a:pt x="85445" y="85432"/>
                </a:lnTo>
                <a:lnTo>
                  <a:pt x="80619" y="81813"/>
                </a:lnTo>
                <a:close/>
              </a:path>
              <a:path w="1320800" h="151129">
                <a:moveTo>
                  <a:pt x="80873" y="32003"/>
                </a:moveTo>
                <a:lnTo>
                  <a:pt x="56476" y="32003"/>
                </a:lnTo>
                <a:lnTo>
                  <a:pt x="62585" y="33527"/>
                </a:lnTo>
                <a:lnTo>
                  <a:pt x="65633" y="36664"/>
                </a:lnTo>
                <a:lnTo>
                  <a:pt x="68668" y="41236"/>
                </a:lnTo>
                <a:lnTo>
                  <a:pt x="71716" y="44284"/>
                </a:lnTo>
                <a:lnTo>
                  <a:pt x="71716" y="53428"/>
                </a:lnTo>
                <a:lnTo>
                  <a:pt x="68668" y="56476"/>
                </a:lnTo>
                <a:lnTo>
                  <a:pt x="65633" y="61048"/>
                </a:lnTo>
                <a:lnTo>
                  <a:pt x="61343" y="63287"/>
                </a:lnTo>
                <a:lnTo>
                  <a:pt x="55329" y="65239"/>
                </a:lnTo>
                <a:lnTo>
                  <a:pt x="47583" y="66621"/>
                </a:lnTo>
                <a:lnTo>
                  <a:pt x="38100" y="67144"/>
                </a:lnTo>
                <a:lnTo>
                  <a:pt x="38100" y="82384"/>
                </a:lnTo>
                <a:lnTo>
                  <a:pt x="48464" y="81813"/>
                </a:lnTo>
                <a:lnTo>
                  <a:pt x="80619" y="81813"/>
                </a:lnTo>
                <a:lnTo>
                  <a:pt x="79349" y="80860"/>
                </a:lnTo>
                <a:lnTo>
                  <a:pt x="76301" y="77812"/>
                </a:lnTo>
                <a:lnTo>
                  <a:pt x="71716" y="74764"/>
                </a:lnTo>
                <a:lnTo>
                  <a:pt x="67157" y="73240"/>
                </a:lnTo>
                <a:lnTo>
                  <a:pt x="71716" y="71716"/>
                </a:lnTo>
                <a:lnTo>
                  <a:pt x="74764" y="70192"/>
                </a:lnTo>
                <a:lnTo>
                  <a:pt x="82397" y="62572"/>
                </a:lnTo>
                <a:lnTo>
                  <a:pt x="85445" y="54952"/>
                </a:lnTo>
                <a:lnTo>
                  <a:pt x="85445" y="41236"/>
                </a:lnTo>
                <a:lnTo>
                  <a:pt x="82397" y="33527"/>
                </a:lnTo>
                <a:lnTo>
                  <a:pt x="80873" y="32003"/>
                </a:lnTo>
                <a:close/>
              </a:path>
              <a:path w="1320800" h="151129">
                <a:moveTo>
                  <a:pt x="47345" y="18287"/>
                </a:moveTo>
                <a:lnTo>
                  <a:pt x="10096" y="35627"/>
                </a:lnTo>
                <a:lnTo>
                  <a:pt x="1524" y="54952"/>
                </a:lnTo>
                <a:lnTo>
                  <a:pt x="19812" y="54952"/>
                </a:lnTo>
                <a:lnTo>
                  <a:pt x="21336" y="47332"/>
                </a:lnTo>
                <a:lnTo>
                  <a:pt x="22860" y="42760"/>
                </a:lnTo>
                <a:lnTo>
                  <a:pt x="25908" y="39712"/>
                </a:lnTo>
                <a:lnTo>
                  <a:pt x="32003" y="35140"/>
                </a:lnTo>
                <a:lnTo>
                  <a:pt x="38100" y="32003"/>
                </a:lnTo>
                <a:lnTo>
                  <a:pt x="80873" y="32003"/>
                </a:lnTo>
                <a:lnTo>
                  <a:pt x="76301" y="27432"/>
                </a:lnTo>
                <a:lnTo>
                  <a:pt x="71128" y="23431"/>
                </a:lnTo>
                <a:lnTo>
                  <a:pt x="64676" y="20574"/>
                </a:lnTo>
                <a:lnTo>
                  <a:pt x="56797" y="18859"/>
                </a:lnTo>
                <a:lnTo>
                  <a:pt x="47345" y="18287"/>
                </a:lnTo>
                <a:close/>
              </a:path>
              <a:path w="1320800" h="151129">
                <a:moveTo>
                  <a:pt x="981748" y="16763"/>
                </a:moveTo>
                <a:lnTo>
                  <a:pt x="966406" y="16763"/>
                </a:lnTo>
                <a:lnTo>
                  <a:pt x="966406" y="126682"/>
                </a:lnTo>
                <a:lnTo>
                  <a:pt x="964882" y="131254"/>
                </a:lnTo>
                <a:lnTo>
                  <a:pt x="975550" y="138874"/>
                </a:lnTo>
                <a:lnTo>
                  <a:pt x="1010504" y="130324"/>
                </a:lnTo>
                <a:lnTo>
                  <a:pt x="1027584" y="122110"/>
                </a:lnTo>
                <a:lnTo>
                  <a:pt x="981748" y="122110"/>
                </a:lnTo>
                <a:lnTo>
                  <a:pt x="981748" y="22860"/>
                </a:lnTo>
                <a:lnTo>
                  <a:pt x="984796" y="19812"/>
                </a:lnTo>
                <a:lnTo>
                  <a:pt x="984796" y="18287"/>
                </a:lnTo>
                <a:lnTo>
                  <a:pt x="981748" y="16763"/>
                </a:lnTo>
                <a:close/>
              </a:path>
              <a:path w="1320800" h="151129">
                <a:moveTo>
                  <a:pt x="1070228" y="59524"/>
                </a:moveTo>
                <a:lnTo>
                  <a:pt x="1054475" y="82376"/>
                </a:lnTo>
                <a:lnTo>
                  <a:pt x="1034561" y="100533"/>
                </a:lnTo>
                <a:lnTo>
                  <a:pt x="1010360" y="113831"/>
                </a:lnTo>
                <a:lnTo>
                  <a:pt x="981748" y="122110"/>
                </a:lnTo>
                <a:lnTo>
                  <a:pt x="1027584" y="122110"/>
                </a:lnTo>
                <a:lnTo>
                  <a:pt x="1039890" y="116192"/>
                </a:lnTo>
                <a:lnTo>
                  <a:pt x="1063849" y="96612"/>
                </a:lnTo>
                <a:lnTo>
                  <a:pt x="1082522" y="71716"/>
                </a:lnTo>
                <a:lnTo>
                  <a:pt x="1070228" y="59524"/>
                </a:lnTo>
                <a:close/>
              </a:path>
              <a:path w="1320800" h="151129">
                <a:moveTo>
                  <a:pt x="232028" y="0"/>
                </a:moveTo>
                <a:lnTo>
                  <a:pt x="219154" y="18873"/>
                </a:lnTo>
                <a:lnTo>
                  <a:pt x="203404" y="34334"/>
                </a:lnTo>
                <a:lnTo>
                  <a:pt x="184799" y="46366"/>
                </a:lnTo>
                <a:lnTo>
                  <a:pt x="163360" y="54952"/>
                </a:lnTo>
                <a:lnTo>
                  <a:pt x="169443" y="70192"/>
                </a:lnTo>
                <a:lnTo>
                  <a:pt x="177475" y="67359"/>
                </a:lnTo>
                <a:lnTo>
                  <a:pt x="185653" y="63525"/>
                </a:lnTo>
                <a:lnTo>
                  <a:pt x="194133" y="58834"/>
                </a:lnTo>
                <a:lnTo>
                  <a:pt x="203073" y="53428"/>
                </a:lnTo>
                <a:lnTo>
                  <a:pt x="277850" y="53428"/>
                </a:lnTo>
                <a:lnTo>
                  <a:pt x="277850" y="51904"/>
                </a:lnTo>
                <a:lnTo>
                  <a:pt x="204597" y="51904"/>
                </a:lnTo>
                <a:lnTo>
                  <a:pt x="214336" y="44437"/>
                </a:lnTo>
                <a:lnTo>
                  <a:pt x="223075" y="35667"/>
                </a:lnTo>
                <a:lnTo>
                  <a:pt x="230957" y="25469"/>
                </a:lnTo>
                <a:lnTo>
                  <a:pt x="238125" y="13715"/>
                </a:lnTo>
                <a:lnTo>
                  <a:pt x="253446" y="13715"/>
                </a:lnTo>
                <a:lnTo>
                  <a:pt x="247268" y="6096"/>
                </a:lnTo>
                <a:lnTo>
                  <a:pt x="250405" y="4572"/>
                </a:lnTo>
                <a:lnTo>
                  <a:pt x="248792" y="3048"/>
                </a:lnTo>
                <a:lnTo>
                  <a:pt x="245745" y="3048"/>
                </a:lnTo>
                <a:lnTo>
                  <a:pt x="232028" y="0"/>
                </a:lnTo>
                <a:close/>
              </a:path>
              <a:path w="1320800" h="151129">
                <a:moveTo>
                  <a:pt x="277850" y="53428"/>
                </a:moveTo>
                <a:lnTo>
                  <a:pt x="203073" y="53428"/>
                </a:lnTo>
                <a:lnTo>
                  <a:pt x="203073" y="67144"/>
                </a:lnTo>
                <a:lnTo>
                  <a:pt x="277850" y="67144"/>
                </a:lnTo>
                <a:lnTo>
                  <a:pt x="277850" y="53428"/>
                </a:lnTo>
                <a:close/>
              </a:path>
              <a:path w="1320800" h="151129">
                <a:moveTo>
                  <a:pt x="253446" y="13715"/>
                </a:moveTo>
                <a:lnTo>
                  <a:pt x="238125" y="13715"/>
                </a:lnTo>
                <a:lnTo>
                  <a:pt x="246451" y="25683"/>
                </a:lnTo>
                <a:lnTo>
                  <a:pt x="255511" y="36239"/>
                </a:lnTo>
                <a:lnTo>
                  <a:pt x="265428" y="45080"/>
                </a:lnTo>
                <a:lnTo>
                  <a:pt x="276326" y="51904"/>
                </a:lnTo>
                <a:lnTo>
                  <a:pt x="277850" y="51904"/>
                </a:lnTo>
                <a:lnTo>
                  <a:pt x="286681" y="57048"/>
                </a:lnTo>
                <a:lnTo>
                  <a:pt x="294811" y="61048"/>
                </a:lnTo>
                <a:lnTo>
                  <a:pt x="302103" y="63906"/>
                </a:lnTo>
                <a:lnTo>
                  <a:pt x="308419" y="65620"/>
                </a:lnTo>
                <a:lnTo>
                  <a:pt x="314515" y="50380"/>
                </a:lnTo>
                <a:lnTo>
                  <a:pt x="293055" y="43247"/>
                </a:lnTo>
                <a:lnTo>
                  <a:pt x="274610" y="33381"/>
                </a:lnTo>
                <a:lnTo>
                  <a:pt x="259306" y="20945"/>
                </a:lnTo>
                <a:lnTo>
                  <a:pt x="253446" y="13715"/>
                </a:lnTo>
                <a:close/>
              </a:path>
              <a:path w="1320800" h="151129">
                <a:moveTo>
                  <a:pt x="1258062" y="10667"/>
                </a:moveTo>
                <a:lnTo>
                  <a:pt x="1239774" y="10667"/>
                </a:lnTo>
                <a:lnTo>
                  <a:pt x="1239774" y="141922"/>
                </a:lnTo>
                <a:lnTo>
                  <a:pt x="1255014" y="141922"/>
                </a:lnTo>
                <a:lnTo>
                  <a:pt x="1255014" y="73240"/>
                </a:lnTo>
                <a:lnTo>
                  <a:pt x="1300052" y="73240"/>
                </a:lnTo>
                <a:lnTo>
                  <a:pt x="1287830" y="68478"/>
                </a:lnTo>
                <a:lnTo>
                  <a:pt x="1271270" y="62882"/>
                </a:lnTo>
                <a:lnTo>
                  <a:pt x="1255014" y="58000"/>
                </a:lnTo>
                <a:lnTo>
                  <a:pt x="1255014" y="15239"/>
                </a:lnTo>
                <a:lnTo>
                  <a:pt x="1259586" y="12191"/>
                </a:lnTo>
                <a:lnTo>
                  <a:pt x="1258062" y="10667"/>
                </a:lnTo>
                <a:close/>
              </a:path>
              <a:path w="1320800" h="151129">
                <a:moveTo>
                  <a:pt x="1300052" y="73240"/>
                </a:moveTo>
                <a:lnTo>
                  <a:pt x="1255014" y="73240"/>
                </a:lnTo>
                <a:lnTo>
                  <a:pt x="1267077" y="77265"/>
                </a:lnTo>
                <a:lnTo>
                  <a:pt x="1280585" y="82575"/>
                </a:lnTo>
                <a:lnTo>
                  <a:pt x="1295808" y="89314"/>
                </a:lnTo>
                <a:lnTo>
                  <a:pt x="1313014" y="97624"/>
                </a:lnTo>
                <a:lnTo>
                  <a:pt x="1320647" y="82384"/>
                </a:lnTo>
                <a:lnTo>
                  <a:pt x="1304391" y="74931"/>
                </a:lnTo>
                <a:lnTo>
                  <a:pt x="1300052" y="73240"/>
                </a:lnTo>
                <a:close/>
              </a:path>
              <a:path w="1320800" h="151129">
                <a:moveTo>
                  <a:pt x="116014" y="6096"/>
                </a:moveTo>
                <a:lnTo>
                  <a:pt x="108394" y="12191"/>
                </a:lnTo>
                <a:lnTo>
                  <a:pt x="121515" y="27374"/>
                </a:lnTo>
                <a:lnTo>
                  <a:pt x="131063" y="43287"/>
                </a:lnTo>
                <a:lnTo>
                  <a:pt x="136898" y="60058"/>
                </a:lnTo>
                <a:lnTo>
                  <a:pt x="138874" y="77812"/>
                </a:lnTo>
                <a:lnTo>
                  <a:pt x="136898" y="95545"/>
                </a:lnTo>
                <a:lnTo>
                  <a:pt x="131063" y="112153"/>
                </a:lnTo>
                <a:lnTo>
                  <a:pt x="121515" y="127619"/>
                </a:lnTo>
                <a:lnTo>
                  <a:pt x="108394" y="141922"/>
                </a:lnTo>
                <a:lnTo>
                  <a:pt x="116014" y="149542"/>
                </a:lnTo>
                <a:lnTo>
                  <a:pt x="130032" y="133834"/>
                </a:lnTo>
                <a:lnTo>
                  <a:pt x="140068" y="116535"/>
                </a:lnTo>
                <a:lnTo>
                  <a:pt x="146103" y="97807"/>
                </a:lnTo>
                <a:lnTo>
                  <a:pt x="148120" y="77812"/>
                </a:lnTo>
                <a:lnTo>
                  <a:pt x="146103" y="57820"/>
                </a:lnTo>
                <a:lnTo>
                  <a:pt x="140068" y="39096"/>
                </a:lnTo>
                <a:lnTo>
                  <a:pt x="130032" y="21802"/>
                </a:lnTo>
                <a:lnTo>
                  <a:pt x="116014" y="6096"/>
                </a:lnTo>
                <a:close/>
              </a:path>
              <a:path w="1320800" h="151129">
                <a:moveTo>
                  <a:pt x="374040" y="85432"/>
                </a:moveTo>
                <a:lnTo>
                  <a:pt x="361861" y="85432"/>
                </a:lnTo>
                <a:lnTo>
                  <a:pt x="361861" y="151066"/>
                </a:lnTo>
                <a:lnTo>
                  <a:pt x="374040" y="151066"/>
                </a:lnTo>
                <a:lnTo>
                  <a:pt x="374040" y="85432"/>
                </a:lnTo>
                <a:close/>
              </a:path>
              <a:path w="1320800" h="151129">
                <a:moveTo>
                  <a:pt x="483971" y="128206"/>
                </a:moveTo>
                <a:lnTo>
                  <a:pt x="392328" y="128206"/>
                </a:lnTo>
                <a:lnTo>
                  <a:pt x="392328" y="143446"/>
                </a:lnTo>
                <a:lnTo>
                  <a:pt x="483971" y="143446"/>
                </a:lnTo>
                <a:lnTo>
                  <a:pt x="483971" y="128206"/>
                </a:lnTo>
                <a:close/>
              </a:path>
              <a:path w="1320800" h="151129">
                <a:moveTo>
                  <a:pt x="447293" y="59524"/>
                </a:moveTo>
                <a:lnTo>
                  <a:pt x="432053" y="59524"/>
                </a:lnTo>
                <a:lnTo>
                  <a:pt x="432053" y="128206"/>
                </a:lnTo>
                <a:lnTo>
                  <a:pt x="447293" y="128206"/>
                </a:lnTo>
                <a:lnTo>
                  <a:pt x="447293" y="59524"/>
                </a:lnTo>
                <a:close/>
              </a:path>
              <a:path w="1320800" h="151129">
                <a:moveTo>
                  <a:pt x="390804" y="27432"/>
                </a:moveTo>
                <a:lnTo>
                  <a:pt x="387756" y="28955"/>
                </a:lnTo>
                <a:lnTo>
                  <a:pt x="337375" y="28955"/>
                </a:lnTo>
                <a:lnTo>
                  <a:pt x="337375" y="42760"/>
                </a:lnTo>
                <a:lnTo>
                  <a:pt x="380149" y="42760"/>
                </a:lnTo>
                <a:lnTo>
                  <a:pt x="370370" y="57000"/>
                </a:lnTo>
                <a:lnTo>
                  <a:pt x="359143" y="69811"/>
                </a:lnTo>
                <a:lnTo>
                  <a:pt x="346201" y="80908"/>
                </a:lnTo>
                <a:lnTo>
                  <a:pt x="331279" y="90004"/>
                </a:lnTo>
                <a:lnTo>
                  <a:pt x="337375" y="103720"/>
                </a:lnTo>
                <a:lnTo>
                  <a:pt x="343115" y="100006"/>
                </a:lnTo>
                <a:lnTo>
                  <a:pt x="349008" y="95719"/>
                </a:lnTo>
                <a:lnTo>
                  <a:pt x="355206" y="90862"/>
                </a:lnTo>
                <a:lnTo>
                  <a:pt x="361861" y="85432"/>
                </a:lnTo>
                <a:lnTo>
                  <a:pt x="400878" y="85432"/>
                </a:lnTo>
                <a:lnTo>
                  <a:pt x="396984" y="82646"/>
                </a:lnTo>
                <a:lnTo>
                  <a:pt x="390244" y="78765"/>
                </a:lnTo>
                <a:lnTo>
                  <a:pt x="382644" y="75169"/>
                </a:lnTo>
                <a:lnTo>
                  <a:pt x="374040" y="71716"/>
                </a:lnTo>
                <a:lnTo>
                  <a:pt x="380618" y="63715"/>
                </a:lnTo>
                <a:lnTo>
                  <a:pt x="386619" y="55714"/>
                </a:lnTo>
                <a:lnTo>
                  <a:pt x="392049" y="47713"/>
                </a:lnTo>
                <a:lnTo>
                  <a:pt x="396913" y="39712"/>
                </a:lnTo>
                <a:lnTo>
                  <a:pt x="401485" y="36664"/>
                </a:lnTo>
                <a:lnTo>
                  <a:pt x="390804" y="27432"/>
                </a:lnTo>
                <a:close/>
              </a:path>
              <a:path w="1320800" h="151129">
                <a:moveTo>
                  <a:pt x="400878" y="85432"/>
                </a:moveTo>
                <a:lnTo>
                  <a:pt x="374040" y="85432"/>
                </a:lnTo>
                <a:lnTo>
                  <a:pt x="379760" y="88885"/>
                </a:lnTo>
                <a:lnTo>
                  <a:pt x="385476" y="92481"/>
                </a:lnTo>
                <a:lnTo>
                  <a:pt x="391192" y="96362"/>
                </a:lnTo>
                <a:lnTo>
                  <a:pt x="396913" y="100672"/>
                </a:lnTo>
                <a:lnTo>
                  <a:pt x="403009" y="86956"/>
                </a:lnTo>
                <a:lnTo>
                  <a:pt x="400878" y="85432"/>
                </a:lnTo>
                <a:close/>
              </a:path>
              <a:path w="1320800" h="151129">
                <a:moveTo>
                  <a:pt x="477875" y="45808"/>
                </a:moveTo>
                <a:lnTo>
                  <a:pt x="403009" y="45808"/>
                </a:lnTo>
                <a:lnTo>
                  <a:pt x="403009" y="59524"/>
                </a:lnTo>
                <a:lnTo>
                  <a:pt x="477875" y="59524"/>
                </a:lnTo>
                <a:lnTo>
                  <a:pt x="477875" y="45808"/>
                </a:lnTo>
                <a:close/>
              </a:path>
              <a:path w="1320800" h="151129">
                <a:moveTo>
                  <a:pt x="447293" y="4572"/>
                </a:moveTo>
                <a:lnTo>
                  <a:pt x="432053" y="4572"/>
                </a:lnTo>
                <a:lnTo>
                  <a:pt x="432053" y="45808"/>
                </a:lnTo>
                <a:lnTo>
                  <a:pt x="447293" y="45808"/>
                </a:lnTo>
                <a:lnTo>
                  <a:pt x="447293" y="10667"/>
                </a:lnTo>
                <a:lnTo>
                  <a:pt x="451865" y="7620"/>
                </a:lnTo>
                <a:lnTo>
                  <a:pt x="450341" y="6096"/>
                </a:lnTo>
                <a:lnTo>
                  <a:pt x="447293" y="4572"/>
                </a:lnTo>
                <a:close/>
              </a:path>
              <a:path w="1320800" h="151129">
                <a:moveTo>
                  <a:pt x="377101" y="1524"/>
                </a:moveTo>
                <a:lnTo>
                  <a:pt x="361861" y="1524"/>
                </a:lnTo>
                <a:lnTo>
                  <a:pt x="361861" y="28955"/>
                </a:lnTo>
                <a:lnTo>
                  <a:pt x="374040" y="28955"/>
                </a:lnTo>
                <a:lnTo>
                  <a:pt x="374040" y="4572"/>
                </a:lnTo>
                <a:lnTo>
                  <a:pt x="377101" y="3048"/>
                </a:lnTo>
                <a:lnTo>
                  <a:pt x="377101" y="1524"/>
                </a:lnTo>
                <a:close/>
              </a:path>
            </a:pathLst>
          </a:custGeom>
          <a:solidFill>
            <a:srgbClr val="231F1F"/>
          </a:solidFill>
        </p:spPr>
        <p:txBody>
          <a:bodyPr wrap="square" lIns="0" tIns="0" rIns="0" bIns="0" rtlCol="0"/>
          <a:lstStyle/>
          <a:p>
            <a:endParaRPr sz="1272"/>
          </a:p>
        </p:txBody>
      </p:sp>
      <p:sp>
        <p:nvSpPr>
          <p:cNvPr id="128" name="object 128"/>
          <p:cNvSpPr/>
          <p:nvPr/>
        </p:nvSpPr>
        <p:spPr>
          <a:xfrm>
            <a:off x="8525723" y="2244967"/>
            <a:ext cx="778984" cy="114424"/>
          </a:xfrm>
          <a:custGeom>
            <a:avLst/>
            <a:gdLst/>
            <a:ahLst/>
            <a:cxnLst/>
            <a:rect l="l" t="t" r="r" b="b"/>
            <a:pathLst>
              <a:path w="1102360" h="161925">
                <a:moveTo>
                  <a:pt x="438150" y="86969"/>
                </a:moveTo>
                <a:lnTo>
                  <a:pt x="380149" y="86969"/>
                </a:lnTo>
                <a:lnTo>
                  <a:pt x="380149" y="157162"/>
                </a:lnTo>
                <a:lnTo>
                  <a:pt x="393852" y="157162"/>
                </a:lnTo>
                <a:lnTo>
                  <a:pt x="393852" y="144970"/>
                </a:lnTo>
                <a:lnTo>
                  <a:pt x="438150" y="144970"/>
                </a:lnTo>
                <a:lnTo>
                  <a:pt x="438150" y="132778"/>
                </a:lnTo>
                <a:lnTo>
                  <a:pt x="393852" y="132778"/>
                </a:lnTo>
                <a:lnTo>
                  <a:pt x="393852" y="99250"/>
                </a:lnTo>
                <a:lnTo>
                  <a:pt x="438150" y="99250"/>
                </a:lnTo>
                <a:lnTo>
                  <a:pt x="438150" y="86969"/>
                </a:lnTo>
                <a:close/>
              </a:path>
              <a:path w="1102360" h="161925">
                <a:moveTo>
                  <a:pt x="438150" y="144970"/>
                </a:moveTo>
                <a:lnTo>
                  <a:pt x="425958" y="144970"/>
                </a:lnTo>
                <a:lnTo>
                  <a:pt x="425958" y="155638"/>
                </a:lnTo>
                <a:lnTo>
                  <a:pt x="438150" y="155638"/>
                </a:lnTo>
                <a:lnTo>
                  <a:pt x="438150" y="144970"/>
                </a:lnTo>
                <a:close/>
              </a:path>
              <a:path w="1102360" h="161925">
                <a:moveTo>
                  <a:pt x="438150" y="99250"/>
                </a:moveTo>
                <a:lnTo>
                  <a:pt x="425958" y="99250"/>
                </a:lnTo>
                <a:lnTo>
                  <a:pt x="425958" y="132778"/>
                </a:lnTo>
                <a:lnTo>
                  <a:pt x="438150" y="132778"/>
                </a:lnTo>
                <a:lnTo>
                  <a:pt x="438150" y="99250"/>
                </a:lnTo>
                <a:close/>
              </a:path>
              <a:path w="1102360" h="161925">
                <a:moveTo>
                  <a:pt x="514540" y="86969"/>
                </a:moveTo>
                <a:lnTo>
                  <a:pt x="456438" y="86969"/>
                </a:lnTo>
                <a:lnTo>
                  <a:pt x="456438" y="157162"/>
                </a:lnTo>
                <a:lnTo>
                  <a:pt x="468731" y="157162"/>
                </a:lnTo>
                <a:lnTo>
                  <a:pt x="468731" y="144970"/>
                </a:lnTo>
                <a:lnTo>
                  <a:pt x="514540" y="144970"/>
                </a:lnTo>
                <a:lnTo>
                  <a:pt x="514540" y="132778"/>
                </a:lnTo>
                <a:lnTo>
                  <a:pt x="468731" y="132778"/>
                </a:lnTo>
                <a:lnTo>
                  <a:pt x="468731" y="99250"/>
                </a:lnTo>
                <a:lnTo>
                  <a:pt x="514540" y="99250"/>
                </a:lnTo>
                <a:lnTo>
                  <a:pt x="514540" y="86969"/>
                </a:lnTo>
                <a:close/>
              </a:path>
              <a:path w="1102360" h="161925">
                <a:moveTo>
                  <a:pt x="514540" y="144970"/>
                </a:moveTo>
                <a:lnTo>
                  <a:pt x="500735" y="144970"/>
                </a:lnTo>
                <a:lnTo>
                  <a:pt x="500735" y="155638"/>
                </a:lnTo>
                <a:lnTo>
                  <a:pt x="514540" y="155638"/>
                </a:lnTo>
                <a:lnTo>
                  <a:pt x="514540" y="144970"/>
                </a:lnTo>
                <a:close/>
              </a:path>
              <a:path w="1102360" h="161925">
                <a:moveTo>
                  <a:pt x="514540" y="99250"/>
                </a:moveTo>
                <a:lnTo>
                  <a:pt x="500735" y="99250"/>
                </a:lnTo>
                <a:lnTo>
                  <a:pt x="500735" y="132778"/>
                </a:lnTo>
                <a:lnTo>
                  <a:pt x="514540" y="132778"/>
                </a:lnTo>
                <a:lnTo>
                  <a:pt x="514540" y="99250"/>
                </a:lnTo>
                <a:close/>
              </a:path>
              <a:path w="1102360" h="161925">
                <a:moveTo>
                  <a:pt x="925169" y="32105"/>
                </a:moveTo>
                <a:lnTo>
                  <a:pt x="821347" y="32105"/>
                </a:lnTo>
                <a:lnTo>
                  <a:pt x="821347" y="135826"/>
                </a:lnTo>
                <a:lnTo>
                  <a:pt x="836676" y="135826"/>
                </a:lnTo>
                <a:lnTo>
                  <a:pt x="836676" y="125158"/>
                </a:lnTo>
                <a:lnTo>
                  <a:pt x="925169" y="125158"/>
                </a:lnTo>
                <a:lnTo>
                  <a:pt x="925169" y="109918"/>
                </a:lnTo>
                <a:lnTo>
                  <a:pt x="836676" y="109918"/>
                </a:lnTo>
                <a:lnTo>
                  <a:pt x="836676" y="47345"/>
                </a:lnTo>
                <a:lnTo>
                  <a:pt x="925169" y="47345"/>
                </a:lnTo>
                <a:lnTo>
                  <a:pt x="925169" y="32105"/>
                </a:lnTo>
                <a:close/>
              </a:path>
              <a:path w="1102360" h="161925">
                <a:moveTo>
                  <a:pt x="925169" y="125158"/>
                </a:moveTo>
                <a:lnTo>
                  <a:pt x="909916" y="125158"/>
                </a:lnTo>
                <a:lnTo>
                  <a:pt x="909916" y="132778"/>
                </a:lnTo>
                <a:lnTo>
                  <a:pt x="925169" y="132778"/>
                </a:lnTo>
                <a:lnTo>
                  <a:pt x="925169" y="125158"/>
                </a:lnTo>
                <a:close/>
              </a:path>
              <a:path w="1102360" h="161925">
                <a:moveTo>
                  <a:pt x="925169" y="47345"/>
                </a:moveTo>
                <a:lnTo>
                  <a:pt x="909916" y="47345"/>
                </a:lnTo>
                <a:lnTo>
                  <a:pt x="909916" y="109918"/>
                </a:lnTo>
                <a:lnTo>
                  <a:pt x="925169" y="109918"/>
                </a:lnTo>
                <a:lnTo>
                  <a:pt x="925169" y="47345"/>
                </a:lnTo>
                <a:close/>
              </a:path>
              <a:path w="1102360" h="161925">
                <a:moveTo>
                  <a:pt x="74764" y="114490"/>
                </a:moveTo>
                <a:lnTo>
                  <a:pt x="59524" y="114490"/>
                </a:lnTo>
                <a:lnTo>
                  <a:pt x="59524" y="141922"/>
                </a:lnTo>
                <a:lnTo>
                  <a:pt x="74764" y="141922"/>
                </a:lnTo>
                <a:lnTo>
                  <a:pt x="74764" y="114490"/>
                </a:lnTo>
                <a:close/>
              </a:path>
              <a:path w="1102360" h="161925">
                <a:moveTo>
                  <a:pt x="74764" y="29057"/>
                </a:moveTo>
                <a:lnTo>
                  <a:pt x="53428" y="29057"/>
                </a:lnTo>
                <a:lnTo>
                  <a:pt x="0" y="100774"/>
                </a:lnTo>
                <a:lnTo>
                  <a:pt x="0" y="114490"/>
                </a:lnTo>
                <a:lnTo>
                  <a:pt x="94576" y="114490"/>
                </a:lnTo>
                <a:lnTo>
                  <a:pt x="94576" y="100774"/>
                </a:lnTo>
                <a:lnTo>
                  <a:pt x="16763" y="100774"/>
                </a:lnTo>
                <a:lnTo>
                  <a:pt x="58000" y="44297"/>
                </a:lnTo>
                <a:lnTo>
                  <a:pt x="74764" y="44297"/>
                </a:lnTo>
                <a:lnTo>
                  <a:pt x="74764" y="29057"/>
                </a:lnTo>
                <a:close/>
              </a:path>
              <a:path w="1102360" h="161925">
                <a:moveTo>
                  <a:pt x="74764" y="44297"/>
                </a:moveTo>
                <a:lnTo>
                  <a:pt x="59524" y="44297"/>
                </a:lnTo>
                <a:lnTo>
                  <a:pt x="59524" y="100774"/>
                </a:lnTo>
                <a:lnTo>
                  <a:pt x="74764" y="100774"/>
                </a:lnTo>
                <a:lnTo>
                  <a:pt x="74764" y="44297"/>
                </a:lnTo>
                <a:close/>
              </a:path>
              <a:path w="1102360" h="161925">
                <a:moveTo>
                  <a:pt x="488543" y="13715"/>
                </a:moveTo>
                <a:lnTo>
                  <a:pt x="403009" y="13715"/>
                </a:lnTo>
                <a:lnTo>
                  <a:pt x="403009" y="74777"/>
                </a:lnTo>
                <a:lnTo>
                  <a:pt x="416813" y="74777"/>
                </a:lnTo>
                <a:lnTo>
                  <a:pt x="416813" y="70205"/>
                </a:lnTo>
                <a:lnTo>
                  <a:pt x="488543" y="70205"/>
                </a:lnTo>
                <a:lnTo>
                  <a:pt x="488543" y="58013"/>
                </a:lnTo>
                <a:lnTo>
                  <a:pt x="416813" y="58013"/>
                </a:lnTo>
                <a:lnTo>
                  <a:pt x="416813" y="26009"/>
                </a:lnTo>
                <a:lnTo>
                  <a:pt x="488543" y="26009"/>
                </a:lnTo>
                <a:lnTo>
                  <a:pt x="488543" y="13715"/>
                </a:lnTo>
                <a:close/>
              </a:path>
              <a:path w="1102360" h="161925">
                <a:moveTo>
                  <a:pt x="488543" y="70205"/>
                </a:moveTo>
                <a:lnTo>
                  <a:pt x="474814" y="70205"/>
                </a:lnTo>
                <a:lnTo>
                  <a:pt x="474814" y="74777"/>
                </a:lnTo>
                <a:lnTo>
                  <a:pt x="488543" y="74777"/>
                </a:lnTo>
                <a:lnTo>
                  <a:pt x="488543" y="70205"/>
                </a:lnTo>
                <a:close/>
              </a:path>
              <a:path w="1102360" h="161925">
                <a:moveTo>
                  <a:pt x="488543" y="26009"/>
                </a:moveTo>
                <a:lnTo>
                  <a:pt x="474814" y="26009"/>
                </a:lnTo>
                <a:lnTo>
                  <a:pt x="474814" y="58013"/>
                </a:lnTo>
                <a:lnTo>
                  <a:pt x="488543" y="58013"/>
                </a:lnTo>
                <a:lnTo>
                  <a:pt x="488543" y="26009"/>
                </a:lnTo>
                <a:close/>
              </a:path>
              <a:path w="1102360" h="161925">
                <a:moveTo>
                  <a:pt x="259549" y="129730"/>
                </a:moveTo>
                <a:lnTo>
                  <a:pt x="247269" y="129730"/>
                </a:lnTo>
                <a:lnTo>
                  <a:pt x="247269" y="143446"/>
                </a:lnTo>
                <a:lnTo>
                  <a:pt x="225933" y="144970"/>
                </a:lnTo>
                <a:lnTo>
                  <a:pt x="232028" y="160210"/>
                </a:lnTo>
                <a:lnTo>
                  <a:pt x="233552" y="161734"/>
                </a:lnTo>
                <a:lnTo>
                  <a:pt x="235076" y="161734"/>
                </a:lnTo>
                <a:lnTo>
                  <a:pt x="235076" y="158686"/>
                </a:lnTo>
                <a:lnTo>
                  <a:pt x="294601" y="146494"/>
                </a:lnTo>
                <a:lnTo>
                  <a:pt x="294601" y="141922"/>
                </a:lnTo>
                <a:lnTo>
                  <a:pt x="259549" y="141922"/>
                </a:lnTo>
                <a:lnTo>
                  <a:pt x="259549" y="129730"/>
                </a:lnTo>
                <a:close/>
              </a:path>
              <a:path w="1102360" h="161925">
                <a:moveTo>
                  <a:pt x="290042" y="108394"/>
                </a:moveTo>
                <a:lnTo>
                  <a:pt x="277837" y="108394"/>
                </a:lnTo>
                <a:lnTo>
                  <a:pt x="289879" y="126968"/>
                </a:lnTo>
                <a:lnTo>
                  <a:pt x="305511" y="141541"/>
                </a:lnTo>
                <a:lnTo>
                  <a:pt x="324858" y="152114"/>
                </a:lnTo>
                <a:lnTo>
                  <a:pt x="348043" y="158686"/>
                </a:lnTo>
                <a:lnTo>
                  <a:pt x="352615" y="146494"/>
                </a:lnTo>
                <a:lnTo>
                  <a:pt x="339780" y="143065"/>
                </a:lnTo>
                <a:lnTo>
                  <a:pt x="328803" y="139636"/>
                </a:lnTo>
                <a:lnTo>
                  <a:pt x="319825" y="136207"/>
                </a:lnTo>
                <a:lnTo>
                  <a:pt x="312991" y="132778"/>
                </a:lnTo>
                <a:lnTo>
                  <a:pt x="324965" y="125158"/>
                </a:lnTo>
                <a:lnTo>
                  <a:pt x="303758" y="125158"/>
                </a:lnTo>
                <a:lnTo>
                  <a:pt x="297649" y="120586"/>
                </a:lnTo>
                <a:lnTo>
                  <a:pt x="293077" y="116014"/>
                </a:lnTo>
                <a:lnTo>
                  <a:pt x="290042" y="108394"/>
                </a:lnTo>
                <a:close/>
              </a:path>
              <a:path w="1102360" h="161925">
                <a:moveTo>
                  <a:pt x="277837" y="108394"/>
                </a:moveTo>
                <a:lnTo>
                  <a:pt x="261086" y="108394"/>
                </a:lnTo>
                <a:lnTo>
                  <a:pt x="250693" y="115847"/>
                </a:lnTo>
                <a:lnTo>
                  <a:pt x="237756" y="122300"/>
                </a:lnTo>
                <a:lnTo>
                  <a:pt x="221981" y="127896"/>
                </a:lnTo>
                <a:lnTo>
                  <a:pt x="203073" y="132778"/>
                </a:lnTo>
                <a:lnTo>
                  <a:pt x="206121" y="144970"/>
                </a:lnTo>
                <a:lnTo>
                  <a:pt x="218122" y="141517"/>
                </a:lnTo>
                <a:lnTo>
                  <a:pt x="228981" y="137922"/>
                </a:lnTo>
                <a:lnTo>
                  <a:pt x="238696" y="134040"/>
                </a:lnTo>
                <a:lnTo>
                  <a:pt x="247269" y="129730"/>
                </a:lnTo>
                <a:lnTo>
                  <a:pt x="259549" y="129730"/>
                </a:lnTo>
                <a:lnTo>
                  <a:pt x="259549" y="123634"/>
                </a:lnTo>
                <a:lnTo>
                  <a:pt x="271741" y="114490"/>
                </a:lnTo>
                <a:lnTo>
                  <a:pt x="277837" y="108394"/>
                </a:lnTo>
                <a:close/>
              </a:path>
              <a:path w="1102360" h="161925">
                <a:moveTo>
                  <a:pt x="294601" y="135826"/>
                </a:moveTo>
                <a:lnTo>
                  <a:pt x="259549" y="141922"/>
                </a:lnTo>
                <a:lnTo>
                  <a:pt x="294601" y="141922"/>
                </a:lnTo>
                <a:lnTo>
                  <a:pt x="294601" y="135826"/>
                </a:lnTo>
                <a:close/>
              </a:path>
              <a:path w="1102360" h="161925">
                <a:moveTo>
                  <a:pt x="323659" y="109918"/>
                </a:moveTo>
                <a:lnTo>
                  <a:pt x="303758" y="125158"/>
                </a:lnTo>
                <a:lnTo>
                  <a:pt x="324965" y="125158"/>
                </a:lnTo>
                <a:lnTo>
                  <a:pt x="329755" y="122110"/>
                </a:lnTo>
                <a:lnTo>
                  <a:pt x="334327" y="122110"/>
                </a:lnTo>
                <a:lnTo>
                  <a:pt x="332803" y="119062"/>
                </a:lnTo>
                <a:lnTo>
                  <a:pt x="323659" y="109918"/>
                </a:lnTo>
                <a:close/>
              </a:path>
              <a:path w="1102360" h="161925">
                <a:moveTo>
                  <a:pt x="349567" y="97726"/>
                </a:moveTo>
                <a:lnTo>
                  <a:pt x="206121" y="97726"/>
                </a:lnTo>
                <a:lnTo>
                  <a:pt x="206121" y="108394"/>
                </a:lnTo>
                <a:lnTo>
                  <a:pt x="349567" y="108394"/>
                </a:lnTo>
                <a:lnTo>
                  <a:pt x="349567" y="97726"/>
                </a:lnTo>
                <a:close/>
              </a:path>
              <a:path w="1102360" h="161925">
                <a:moveTo>
                  <a:pt x="283946" y="65633"/>
                </a:moveTo>
                <a:lnTo>
                  <a:pt x="273265" y="65633"/>
                </a:lnTo>
                <a:lnTo>
                  <a:pt x="273265" y="77825"/>
                </a:lnTo>
                <a:lnTo>
                  <a:pt x="265658" y="77825"/>
                </a:lnTo>
                <a:lnTo>
                  <a:pt x="267182" y="88493"/>
                </a:lnTo>
                <a:lnTo>
                  <a:pt x="276313" y="88493"/>
                </a:lnTo>
                <a:lnTo>
                  <a:pt x="276313" y="97726"/>
                </a:lnTo>
                <a:lnTo>
                  <a:pt x="286994" y="97726"/>
                </a:lnTo>
                <a:lnTo>
                  <a:pt x="286994" y="90017"/>
                </a:lnTo>
                <a:lnTo>
                  <a:pt x="290042" y="88493"/>
                </a:lnTo>
                <a:lnTo>
                  <a:pt x="290042" y="86969"/>
                </a:lnTo>
                <a:lnTo>
                  <a:pt x="280898" y="86969"/>
                </a:lnTo>
                <a:lnTo>
                  <a:pt x="283946" y="83921"/>
                </a:lnTo>
                <a:lnTo>
                  <a:pt x="283946" y="65633"/>
                </a:lnTo>
                <a:close/>
              </a:path>
              <a:path w="1102360" h="161925">
                <a:moveTo>
                  <a:pt x="283946" y="58013"/>
                </a:moveTo>
                <a:lnTo>
                  <a:pt x="216788" y="58013"/>
                </a:lnTo>
                <a:lnTo>
                  <a:pt x="216788" y="90017"/>
                </a:lnTo>
                <a:lnTo>
                  <a:pt x="227457" y="90017"/>
                </a:lnTo>
                <a:lnTo>
                  <a:pt x="227457" y="65633"/>
                </a:lnTo>
                <a:lnTo>
                  <a:pt x="283946" y="65633"/>
                </a:lnTo>
                <a:lnTo>
                  <a:pt x="283946" y="58013"/>
                </a:lnTo>
                <a:close/>
              </a:path>
              <a:path w="1102360" h="161925">
                <a:moveTo>
                  <a:pt x="256501" y="65633"/>
                </a:moveTo>
                <a:lnTo>
                  <a:pt x="244221" y="65633"/>
                </a:lnTo>
                <a:lnTo>
                  <a:pt x="244221" y="90017"/>
                </a:lnTo>
                <a:lnTo>
                  <a:pt x="256501" y="90017"/>
                </a:lnTo>
                <a:lnTo>
                  <a:pt x="256501" y="65633"/>
                </a:lnTo>
                <a:close/>
              </a:path>
              <a:path w="1102360" h="161925">
                <a:moveTo>
                  <a:pt x="343471" y="7620"/>
                </a:moveTo>
                <a:lnTo>
                  <a:pt x="326707" y="7620"/>
                </a:lnTo>
                <a:lnTo>
                  <a:pt x="326707" y="77825"/>
                </a:lnTo>
                <a:lnTo>
                  <a:pt x="316039" y="77825"/>
                </a:lnTo>
                <a:lnTo>
                  <a:pt x="319087" y="90017"/>
                </a:lnTo>
                <a:lnTo>
                  <a:pt x="337375" y="90017"/>
                </a:lnTo>
                <a:lnTo>
                  <a:pt x="340423" y="86969"/>
                </a:lnTo>
                <a:lnTo>
                  <a:pt x="340423" y="10667"/>
                </a:lnTo>
                <a:lnTo>
                  <a:pt x="343471" y="9143"/>
                </a:lnTo>
                <a:lnTo>
                  <a:pt x="343471" y="7620"/>
                </a:lnTo>
                <a:close/>
              </a:path>
              <a:path w="1102360" h="161925">
                <a:moveTo>
                  <a:pt x="316039" y="15239"/>
                </a:moveTo>
                <a:lnTo>
                  <a:pt x="299186" y="15239"/>
                </a:lnTo>
                <a:lnTo>
                  <a:pt x="299186" y="74777"/>
                </a:lnTo>
                <a:lnTo>
                  <a:pt x="312991" y="74777"/>
                </a:lnTo>
                <a:lnTo>
                  <a:pt x="312991" y="19812"/>
                </a:lnTo>
                <a:lnTo>
                  <a:pt x="316039" y="16763"/>
                </a:lnTo>
                <a:lnTo>
                  <a:pt x="316039" y="15239"/>
                </a:lnTo>
                <a:close/>
              </a:path>
              <a:path w="1102360" h="161925">
                <a:moveTo>
                  <a:pt x="256501" y="48869"/>
                </a:moveTo>
                <a:lnTo>
                  <a:pt x="244221" y="48869"/>
                </a:lnTo>
                <a:lnTo>
                  <a:pt x="244221" y="58013"/>
                </a:lnTo>
                <a:lnTo>
                  <a:pt x="256501" y="58013"/>
                </a:lnTo>
                <a:lnTo>
                  <a:pt x="256501" y="48869"/>
                </a:lnTo>
                <a:close/>
              </a:path>
              <a:path w="1102360" h="161925">
                <a:moveTo>
                  <a:pt x="293077" y="41249"/>
                </a:moveTo>
                <a:lnTo>
                  <a:pt x="206121" y="41249"/>
                </a:lnTo>
                <a:lnTo>
                  <a:pt x="206121" y="48869"/>
                </a:lnTo>
                <a:lnTo>
                  <a:pt x="293077" y="48869"/>
                </a:lnTo>
                <a:lnTo>
                  <a:pt x="293077" y="41249"/>
                </a:lnTo>
                <a:close/>
              </a:path>
              <a:path w="1102360" h="161925">
                <a:moveTo>
                  <a:pt x="256501" y="30581"/>
                </a:moveTo>
                <a:lnTo>
                  <a:pt x="244221" y="30581"/>
                </a:lnTo>
                <a:lnTo>
                  <a:pt x="244221" y="41249"/>
                </a:lnTo>
                <a:lnTo>
                  <a:pt x="256501" y="41249"/>
                </a:lnTo>
                <a:lnTo>
                  <a:pt x="256501" y="30581"/>
                </a:lnTo>
                <a:close/>
              </a:path>
              <a:path w="1102360" h="161925">
                <a:moveTo>
                  <a:pt x="230505" y="9143"/>
                </a:moveTo>
                <a:lnTo>
                  <a:pt x="225671" y="14874"/>
                </a:lnTo>
                <a:lnTo>
                  <a:pt x="220408" y="20624"/>
                </a:lnTo>
                <a:lnTo>
                  <a:pt x="214860" y="26374"/>
                </a:lnTo>
                <a:lnTo>
                  <a:pt x="209169" y="32105"/>
                </a:lnTo>
                <a:lnTo>
                  <a:pt x="216788" y="39725"/>
                </a:lnTo>
                <a:lnTo>
                  <a:pt x="225933" y="30581"/>
                </a:lnTo>
                <a:lnTo>
                  <a:pt x="285470" y="30581"/>
                </a:lnTo>
                <a:lnTo>
                  <a:pt x="285470" y="22860"/>
                </a:lnTo>
                <a:lnTo>
                  <a:pt x="233552" y="22860"/>
                </a:lnTo>
                <a:lnTo>
                  <a:pt x="238125" y="18287"/>
                </a:lnTo>
                <a:lnTo>
                  <a:pt x="241173" y="16763"/>
                </a:lnTo>
                <a:lnTo>
                  <a:pt x="239649" y="13715"/>
                </a:lnTo>
                <a:lnTo>
                  <a:pt x="230505" y="9143"/>
                </a:lnTo>
                <a:close/>
              </a:path>
              <a:path w="1102360" h="161925">
                <a:moveTo>
                  <a:pt x="254977" y="6096"/>
                </a:moveTo>
                <a:lnTo>
                  <a:pt x="244221" y="6096"/>
                </a:lnTo>
                <a:lnTo>
                  <a:pt x="244221" y="22860"/>
                </a:lnTo>
                <a:lnTo>
                  <a:pt x="256501" y="22860"/>
                </a:lnTo>
                <a:lnTo>
                  <a:pt x="256501" y="10667"/>
                </a:lnTo>
                <a:lnTo>
                  <a:pt x="259549" y="7620"/>
                </a:lnTo>
                <a:lnTo>
                  <a:pt x="258025" y="7620"/>
                </a:lnTo>
                <a:lnTo>
                  <a:pt x="254977" y="6096"/>
                </a:lnTo>
                <a:close/>
              </a:path>
              <a:path w="1102360" h="161925">
                <a:moveTo>
                  <a:pt x="126682" y="12191"/>
                </a:moveTo>
                <a:lnTo>
                  <a:pt x="120586" y="18287"/>
                </a:lnTo>
                <a:lnTo>
                  <a:pt x="128015" y="26085"/>
                </a:lnTo>
                <a:lnTo>
                  <a:pt x="134302" y="33426"/>
                </a:lnTo>
                <a:lnTo>
                  <a:pt x="150604" y="73920"/>
                </a:lnTo>
                <a:lnTo>
                  <a:pt x="151168" y="83921"/>
                </a:lnTo>
                <a:lnTo>
                  <a:pt x="150604" y="92817"/>
                </a:lnTo>
                <a:lnTo>
                  <a:pt x="134302" y="133540"/>
                </a:lnTo>
                <a:lnTo>
                  <a:pt x="120586" y="149542"/>
                </a:lnTo>
                <a:lnTo>
                  <a:pt x="126682" y="157162"/>
                </a:lnTo>
                <a:lnTo>
                  <a:pt x="151168" y="122110"/>
                </a:lnTo>
                <a:lnTo>
                  <a:pt x="160312" y="83921"/>
                </a:lnTo>
                <a:lnTo>
                  <a:pt x="159738" y="72777"/>
                </a:lnTo>
                <a:lnTo>
                  <a:pt x="147085" y="34994"/>
                </a:lnTo>
                <a:lnTo>
                  <a:pt x="134994" y="19970"/>
                </a:lnTo>
                <a:lnTo>
                  <a:pt x="126682" y="12191"/>
                </a:lnTo>
                <a:close/>
              </a:path>
              <a:path w="1102360" h="161925">
                <a:moveTo>
                  <a:pt x="603034" y="61061"/>
                </a:moveTo>
                <a:lnTo>
                  <a:pt x="589318" y="61061"/>
                </a:lnTo>
                <a:lnTo>
                  <a:pt x="584696" y="83935"/>
                </a:lnTo>
                <a:lnTo>
                  <a:pt x="575208" y="104540"/>
                </a:lnTo>
                <a:lnTo>
                  <a:pt x="560557" y="122858"/>
                </a:lnTo>
                <a:lnTo>
                  <a:pt x="540448" y="138874"/>
                </a:lnTo>
                <a:lnTo>
                  <a:pt x="551116" y="149542"/>
                </a:lnTo>
                <a:lnTo>
                  <a:pt x="572558" y="132086"/>
                </a:lnTo>
                <a:lnTo>
                  <a:pt x="588543" y="111621"/>
                </a:lnTo>
                <a:lnTo>
                  <a:pt x="598793" y="87997"/>
                </a:lnTo>
                <a:lnTo>
                  <a:pt x="603034" y="61061"/>
                </a:lnTo>
                <a:close/>
              </a:path>
              <a:path w="1102360" h="161925">
                <a:moveTo>
                  <a:pt x="656463" y="59537"/>
                </a:moveTo>
                <a:lnTo>
                  <a:pt x="641223" y="59537"/>
                </a:lnTo>
                <a:lnTo>
                  <a:pt x="641201" y="87997"/>
                </a:lnTo>
                <a:lnTo>
                  <a:pt x="640961" y="99593"/>
                </a:lnTo>
                <a:lnTo>
                  <a:pt x="632078" y="131254"/>
                </a:lnTo>
                <a:lnTo>
                  <a:pt x="607744" y="131254"/>
                </a:lnTo>
                <a:lnTo>
                  <a:pt x="609130" y="146494"/>
                </a:lnTo>
                <a:lnTo>
                  <a:pt x="625983" y="146494"/>
                </a:lnTo>
                <a:lnTo>
                  <a:pt x="634507" y="145637"/>
                </a:lnTo>
                <a:lnTo>
                  <a:pt x="641604" y="143065"/>
                </a:lnTo>
                <a:lnTo>
                  <a:pt x="646985" y="138779"/>
                </a:lnTo>
                <a:lnTo>
                  <a:pt x="650366" y="132778"/>
                </a:lnTo>
                <a:lnTo>
                  <a:pt x="650915" y="131254"/>
                </a:lnTo>
                <a:lnTo>
                  <a:pt x="613689" y="131254"/>
                </a:lnTo>
                <a:lnTo>
                  <a:pt x="607606" y="129730"/>
                </a:lnTo>
                <a:lnTo>
                  <a:pt x="651464" y="129730"/>
                </a:lnTo>
                <a:lnTo>
                  <a:pt x="653248" y="124776"/>
                </a:lnTo>
                <a:lnTo>
                  <a:pt x="655129" y="114479"/>
                </a:lnTo>
                <a:lnTo>
                  <a:pt x="656153" y="101879"/>
                </a:lnTo>
                <a:lnTo>
                  <a:pt x="656441" y="87997"/>
                </a:lnTo>
                <a:lnTo>
                  <a:pt x="656463" y="59537"/>
                </a:lnTo>
                <a:close/>
              </a:path>
              <a:path w="1102360" h="161925">
                <a:moveTo>
                  <a:pt x="656463" y="45821"/>
                </a:moveTo>
                <a:lnTo>
                  <a:pt x="604558" y="48869"/>
                </a:lnTo>
                <a:lnTo>
                  <a:pt x="540448" y="48869"/>
                </a:lnTo>
                <a:lnTo>
                  <a:pt x="541972" y="62585"/>
                </a:lnTo>
                <a:lnTo>
                  <a:pt x="589318" y="61061"/>
                </a:lnTo>
                <a:lnTo>
                  <a:pt x="603034" y="61061"/>
                </a:lnTo>
                <a:lnTo>
                  <a:pt x="641223" y="59537"/>
                </a:lnTo>
                <a:lnTo>
                  <a:pt x="656463" y="59537"/>
                </a:lnTo>
                <a:lnTo>
                  <a:pt x="656463" y="45821"/>
                </a:lnTo>
                <a:close/>
              </a:path>
              <a:path w="1102360" h="161925">
                <a:moveTo>
                  <a:pt x="603034" y="10667"/>
                </a:moveTo>
                <a:lnTo>
                  <a:pt x="589318" y="10667"/>
                </a:lnTo>
                <a:lnTo>
                  <a:pt x="589318" y="48869"/>
                </a:lnTo>
                <a:lnTo>
                  <a:pt x="604558" y="48869"/>
                </a:lnTo>
                <a:lnTo>
                  <a:pt x="604558" y="16763"/>
                </a:lnTo>
                <a:lnTo>
                  <a:pt x="609130" y="13715"/>
                </a:lnTo>
                <a:lnTo>
                  <a:pt x="607606" y="12191"/>
                </a:lnTo>
                <a:lnTo>
                  <a:pt x="603034" y="10667"/>
                </a:lnTo>
                <a:close/>
              </a:path>
              <a:path w="1102360" h="161925">
                <a:moveTo>
                  <a:pt x="1074801" y="51917"/>
                </a:moveTo>
                <a:lnTo>
                  <a:pt x="1054989" y="51917"/>
                </a:lnTo>
                <a:lnTo>
                  <a:pt x="1044948" y="82292"/>
                </a:lnTo>
                <a:lnTo>
                  <a:pt x="1028452" y="107397"/>
                </a:lnTo>
                <a:lnTo>
                  <a:pt x="1005364" y="127644"/>
                </a:lnTo>
                <a:lnTo>
                  <a:pt x="975550" y="143446"/>
                </a:lnTo>
                <a:lnTo>
                  <a:pt x="987844" y="155638"/>
                </a:lnTo>
                <a:lnTo>
                  <a:pt x="1019613" y="137968"/>
                </a:lnTo>
                <a:lnTo>
                  <a:pt x="1043928" y="114860"/>
                </a:lnTo>
                <a:lnTo>
                  <a:pt x="1060797" y="86592"/>
                </a:lnTo>
                <a:lnTo>
                  <a:pt x="1070228" y="53441"/>
                </a:lnTo>
                <a:lnTo>
                  <a:pt x="1074801" y="51917"/>
                </a:lnTo>
                <a:close/>
              </a:path>
              <a:path w="1102360" h="161925">
                <a:moveTo>
                  <a:pt x="1000036" y="10667"/>
                </a:moveTo>
                <a:lnTo>
                  <a:pt x="993752" y="31372"/>
                </a:lnTo>
                <a:lnTo>
                  <a:pt x="984169" y="50190"/>
                </a:lnTo>
                <a:lnTo>
                  <a:pt x="971445" y="67560"/>
                </a:lnTo>
                <a:lnTo>
                  <a:pt x="955738" y="83921"/>
                </a:lnTo>
                <a:lnTo>
                  <a:pt x="969454" y="93065"/>
                </a:lnTo>
                <a:lnTo>
                  <a:pt x="977512" y="84493"/>
                </a:lnTo>
                <a:lnTo>
                  <a:pt x="985540" y="74777"/>
                </a:lnTo>
                <a:lnTo>
                  <a:pt x="993552" y="63919"/>
                </a:lnTo>
                <a:lnTo>
                  <a:pt x="1001560" y="51917"/>
                </a:lnTo>
                <a:lnTo>
                  <a:pt x="1074801" y="51917"/>
                </a:lnTo>
                <a:lnTo>
                  <a:pt x="1076325" y="48869"/>
                </a:lnTo>
                <a:lnTo>
                  <a:pt x="1073277" y="45821"/>
                </a:lnTo>
                <a:lnTo>
                  <a:pt x="1064568" y="38201"/>
                </a:lnTo>
                <a:lnTo>
                  <a:pt x="1007656" y="38201"/>
                </a:lnTo>
                <a:lnTo>
                  <a:pt x="1010691" y="32105"/>
                </a:lnTo>
                <a:lnTo>
                  <a:pt x="1013739" y="19812"/>
                </a:lnTo>
                <a:lnTo>
                  <a:pt x="1018324" y="19812"/>
                </a:lnTo>
                <a:lnTo>
                  <a:pt x="1018324" y="18287"/>
                </a:lnTo>
                <a:lnTo>
                  <a:pt x="1015263" y="16763"/>
                </a:lnTo>
                <a:lnTo>
                  <a:pt x="1000036" y="10667"/>
                </a:lnTo>
                <a:close/>
              </a:path>
              <a:path w="1102360" h="161925">
                <a:moveTo>
                  <a:pt x="1061085" y="35153"/>
                </a:moveTo>
                <a:lnTo>
                  <a:pt x="1054989" y="38201"/>
                </a:lnTo>
                <a:lnTo>
                  <a:pt x="1064568" y="38201"/>
                </a:lnTo>
                <a:lnTo>
                  <a:pt x="1061085" y="35153"/>
                </a:lnTo>
                <a:close/>
              </a:path>
              <a:path w="1102360" h="161925">
                <a:moveTo>
                  <a:pt x="1062609" y="6096"/>
                </a:moveTo>
                <a:lnTo>
                  <a:pt x="1054989" y="13715"/>
                </a:lnTo>
                <a:lnTo>
                  <a:pt x="1059584" y="18589"/>
                </a:lnTo>
                <a:lnTo>
                  <a:pt x="1064323" y="24053"/>
                </a:lnTo>
                <a:lnTo>
                  <a:pt x="1074801" y="36677"/>
                </a:lnTo>
                <a:lnTo>
                  <a:pt x="1084046" y="29057"/>
                </a:lnTo>
                <a:lnTo>
                  <a:pt x="1079153" y="23283"/>
                </a:lnTo>
                <a:lnTo>
                  <a:pt x="1073861" y="17538"/>
                </a:lnTo>
                <a:lnTo>
                  <a:pt x="1068301" y="11812"/>
                </a:lnTo>
                <a:lnTo>
                  <a:pt x="1062609" y="6096"/>
                </a:lnTo>
                <a:close/>
              </a:path>
              <a:path w="1102360" h="161925">
                <a:moveTo>
                  <a:pt x="1082421" y="0"/>
                </a:moveTo>
                <a:lnTo>
                  <a:pt x="1074801" y="7620"/>
                </a:lnTo>
                <a:lnTo>
                  <a:pt x="1079412" y="12241"/>
                </a:lnTo>
                <a:lnTo>
                  <a:pt x="1084184" y="17157"/>
                </a:lnTo>
                <a:lnTo>
                  <a:pt x="1089240" y="22664"/>
                </a:lnTo>
                <a:lnTo>
                  <a:pt x="1094701" y="29057"/>
                </a:lnTo>
                <a:lnTo>
                  <a:pt x="1102334" y="21336"/>
                </a:lnTo>
                <a:lnTo>
                  <a:pt x="1097731" y="15644"/>
                </a:lnTo>
                <a:lnTo>
                  <a:pt x="1092982" y="10096"/>
                </a:lnTo>
                <a:lnTo>
                  <a:pt x="1087931" y="4833"/>
                </a:lnTo>
                <a:lnTo>
                  <a:pt x="1082421" y="0"/>
                </a:lnTo>
                <a:close/>
              </a:path>
              <a:path w="1102360" h="161925">
                <a:moveTo>
                  <a:pt x="725233" y="68681"/>
                </a:moveTo>
                <a:lnTo>
                  <a:pt x="717524" y="80873"/>
                </a:lnTo>
                <a:lnTo>
                  <a:pt x="724934" y="85470"/>
                </a:lnTo>
                <a:lnTo>
                  <a:pt x="733032" y="90219"/>
                </a:lnTo>
                <a:lnTo>
                  <a:pt x="741400" y="95270"/>
                </a:lnTo>
                <a:lnTo>
                  <a:pt x="710532" y="135493"/>
                </a:lnTo>
                <a:lnTo>
                  <a:pt x="691603" y="144970"/>
                </a:lnTo>
                <a:lnTo>
                  <a:pt x="706856" y="155638"/>
                </a:lnTo>
                <a:lnTo>
                  <a:pt x="724052" y="145923"/>
                </a:lnTo>
                <a:lnTo>
                  <a:pt x="738938" y="135064"/>
                </a:lnTo>
                <a:lnTo>
                  <a:pt x="751521" y="123062"/>
                </a:lnTo>
                <a:lnTo>
                  <a:pt x="761809" y="109918"/>
                </a:lnTo>
                <a:lnTo>
                  <a:pt x="783548" y="109918"/>
                </a:lnTo>
                <a:lnTo>
                  <a:pt x="786295" y="105346"/>
                </a:lnTo>
                <a:lnTo>
                  <a:pt x="770953" y="94589"/>
                </a:lnTo>
                <a:lnTo>
                  <a:pt x="774633" y="86969"/>
                </a:lnTo>
                <a:lnTo>
                  <a:pt x="758761" y="86969"/>
                </a:lnTo>
                <a:lnTo>
                  <a:pt x="751593" y="82611"/>
                </a:lnTo>
                <a:lnTo>
                  <a:pt x="743712" y="78397"/>
                </a:lnTo>
                <a:lnTo>
                  <a:pt x="734972" y="73896"/>
                </a:lnTo>
                <a:lnTo>
                  <a:pt x="725233" y="68681"/>
                </a:lnTo>
                <a:close/>
              </a:path>
              <a:path w="1102360" h="161925">
                <a:moveTo>
                  <a:pt x="783548" y="109918"/>
                </a:moveTo>
                <a:lnTo>
                  <a:pt x="761809" y="109918"/>
                </a:lnTo>
                <a:lnTo>
                  <a:pt x="777138" y="120586"/>
                </a:lnTo>
                <a:lnTo>
                  <a:pt x="783548" y="109918"/>
                </a:lnTo>
                <a:close/>
              </a:path>
              <a:path w="1102360" h="161925">
                <a:moveTo>
                  <a:pt x="722185" y="9143"/>
                </a:moveTo>
                <a:lnTo>
                  <a:pt x="715865" y="28347"/>
                </a:lnTo>
                <a:lnTo>
                  <a:pt x="706289" y="46951"/>
                </a:lnTo>
                <a:lnTo>
                  <a:pt x="693587" y="64965"/>
                </a:lnTo>
                <a:lnTo>
                  <a:pt x="677887" y="82397"/>
                </a:lnTo>
                <a:lnTo>
                  <a:pt x="691603" y="91541"/>
                </a:lnTo>
                <a:lnTo>
                  <a:pt x="700230" y="82111"/>
                </a:lnTo>
                <a:lnTo>
                  <a:pt x="708004" y="72110"/>
                </a:lnTo>
                <a:lnTo>
                  <a:pt x="715222" y="61537"/>
                </a:lnTo>
                <a:lnTo>
                  <a:pt x="722185" y="50393"/>
                </a:lnTo>
                <a:lnTo>
                  <a:pt x="785662" y="50393"/>
                </a:lnTo>
                <a:lnTo>
                  <a:pt x="786295" y="47345"/>
                </a:lnTo>
                <a:lnTo>
                  <a:pt x="790854" y="45821"/>
                </a:lnTo>
                <a:lnTo>
                  <a:pt x="790854" y="44297"/>
                </a:lnTo>
                <a:lnTo>
                  <a:pt x="789343" y="41249"/>
                </a:lnTo>
                <a:lnTo>
                  <a:pt x="783247" y="35153"/>
                </a:lnTo>
                <a:lnTo>
                  <a:pt x="729805" y="35153"/>
                </a:lnTo>
                <a:lnTo>
                  <a:pt x="731329" y="30581"/>
                </a:lnTo>
                <a:lnTo>
                  <a:pt x="734377" y="26009"/>
                </a:lnTo>
                <a:lnTo>
                  <a:pt x="735901" y="19812"/>
                </a:lnTo>
                <a:lnTo>
                  <a:pt x="741997" y="18287"/>
                </a:lnTo>
                <a:lnTo>
                  <a:pt x="741997" y="16763"/>
                </a:lnTo>
                <a:lnTo>
                  <a:pt x="738949" y="15239"/>
                </a:lnTo>
                <a:lnTo>
                  <a:pt x="722185" y="9143"/>
                </a:lnTo>
                <a:close/>
              </a:path>
              <a:path w="1102360" h="161925">
                <a:moveTo>
                  <a:pt x="785662" y="50393"/>
                </a:moveTo>
                <a:lnTo>
                  <a:pt x="770953" y="50393"/>
                </a:lnTo>
                <a:lnTo>
                  <a:pt x="769262" y="58680"/>
                </a:lnTo>
                <a:lnTo>
                  <a:pt x="766572" y="67538"/>
                </a:lnTo>
                <a:lnTo>
                  <a:pt x="763023" y="76968"/>
                </a:lnTo>
                <a:lnTo>
                  <a:pt x="758761" y="86969"/>
                </a:lnTo>
                <a:lnTo>
                  <a:pt x="774633" y="86969"/>
                </a:lnTo>
                <a:lnTo>
                  <a:pt x="776174" y="83778"/>
                </a:lnTo>
                <a:lnTo>
                  <a:pt x="780372" y="72110"/>
                </a:lnTo>
                <a:lnTo>
                  <a:pt x="783696" y="59870"/>
                </a:lnTo>
                <a:lnTo>
                  <a:pt x="785662" y="50393"/>
                </a:lnTo>
                <a:close/>
              </a:path>
              <a:path w="1102360" h="161925">
                <a:moveTo>
                  <a:pt x="781723" y="33629"/>
                </a:moveTo>
                <a:lnTo>
                  <a:pt x="774090" y="35153"/>
                </a:lnTo>
                <a:lnTo>
                  <a:pt x="783247" y="35153"/>
                </a:lnTo>
                <a:lnTo>
                  <a:pt x="781723" y="33629"/>
                </a:lnTo>
                <a:close/>
              </a:path>
            </a:pathLst>
          </a:custGeom>
          <a:solidFill>
            <a:srgbClr val="231F1F"/>
          </a:solidFill>
        </p:spPr>
        <p:txBody>
          <a:bodyPr wrap="square" lIns="0" tIns="0" rIns="0" bIns="0" rtlCol="0"/>
          <a:lstStyle/>
          <a:p>
            <a:endParaRPr sz="1272"/>
          </a:p>
        </p:txBody>
      </p:sp>
      <p:sp>
        <p:nvSpPr>
          <p:cNvPr id="129" name="object 129"/>
          <p:cNvSpPr/>
          <p:nvPr/>
        </p:nvSpPr>
        <p:spPr>
          <a:xfrm>
            <a:off x="8527877" y="2420776"/>
            <a:ext cx="364812" cy="102758"/>
          </a:xfrm>
          <a:custGeom>
            <a:avLst/>
            <a:gdLst/>
            <a:ahLst/>
            <a:cxnLst/>
            <a:rect l="l" t="t" r="r" b="b"/>
            <a:pathLst>
              <a:path w="516254" h="145414">
                <a:moveTo>
                  <a:pt x="506818" y="39624"/>
                </a:moveTo>
                <a:lnTo>
                  <a:pt x="380149" y="39624"/>
                </a:lnTo>
                <a:lnTo>
                  <a:pt x="380149" y="143446"/>
                </a:lnTo>
                <a:lnTo>
                  <a:pt x="392328" y="143446"/>
                </a:lnTo>
                <a:lnTo>
                  <a:pt x="392328" y="134213"/>
                </a:lnTo>
                <a:lnTo>
                  <a:pt x="506818" y="134213"/>
                </a:lnTo>
                <a:lnTo>
                  <a:pt x="506818" y="122021"/>
                </a:lnTo>
                <a:lnTo>
                  <a:pt x="392328" y="122021"/>
                </a:lnTo>
                <a:lnTo>
                  <a:pt x="392328" y="51816"/>
                </a:lnTo>
                <a:lnTo>
                  <a:pt x="506818" y="51816"/>
                </a:lnTo>
                <a:lnTo>
                  <a:pt x="506818" y="39624"/>
                </a:lnTo>
                <a:close/>
              </a:path>
              <a:path w="516254" h="145414">
                <a:moveTo>
                  <a:pt x="506818" y="134213"/>
                </a:moveTo>
                <a:lnTo>
                  <a:pt x="494626" y="134213"/>
                </a:lnTo>
                <a:lnTo>
                  <a:pt x="494626" y="141833"/>
                </a:lnTo>
                <a:lnTo>
                  <a:pt x="506818" y="141833"/>
                </a:lnTo>
                <a:lnTo>
                  <a:pt x="506818" y="134213"/>
                </a:lnTo>
                <a:close/>
              </a:path>
              <a:path w="516254" h="145414">
                <a:moveTo>
                  <a:pt x="429005" y="51816"/>
                </a:moveTo>
                <a:lnTo>
                  <a:pt x="416813" y="51816"/>
                </a:lnTo>
                <a:lnTo>
                  <a:pt x="416813" y="122021"/>
                </a:lnTo>
                <a:lnTo>
                  <a:pt x="429005" y="122021"/>
                </a:lnTo>
                <a:lnTo>
                  <a:pt x="429005" y="105257"/>
                </a:lnTo>
                <a:lnTo>
                  <a:pt x="471766" y="105257"/>
                </a:lnTo>
                <a:lnTo>
                  <a:pt x="471766" y="94589"/>
                </a:lnTo>
                <a:lnTo>
                  <a:pt x="429005" y="94589"/>
                </a:lnTo>
                <a:lnTo>
                  <a:pt x="429005" y="79349"/>
                </a:lnTo>
                <a:lnTo>
                  <a:pt x="471766" y="79349"/>
                </a:lnTo>
                <a:lnTo>
                  <a:pt x="471766" y="68580"/>
                </a:lnTo>
                <a:lnTo>
                  <a:pt x="429005" y="68580"/>
                </a:lnTo>
                <a:lnTo>
                  <a:pt x="429005" y="51816"/>
                </a:lnTo>
                <a:close/>
              </a:path>
              <a:path w="516254" h="145414">
                <a:moveTo>
                  <a:pt x="471766" y="105257"/>
                </a:moveTo>
                <a:lnTo>
                  <a:pt x="458063" y="105257"/>
                </a:lnTo>
                <a:lnTo>
                  <a:pt x="458063" y="122021"/>
                </a:lnTo>
                <a:lnTo>
                  <a:pt x="471766" y="122021"/>
                </a:lnTo>
                <a:lnTo>
                  <a:pt x="471766" y="105257"/>
                </a:lnTo>
                <a:close/>
              </a:path>
              <a:path w="516254" h="145414">
                <a:moveTo>
                  <a:pt x="506818" y="51816"/>
                </a:moveTo>
                <a:lnTo>
                  <a:pt x="494626" y="51816"/>
                </a:lnTo>
                <a:lnTo>
                  <a:pt x="494626" y="122021"/>
                </a:lnTo>
                <a:lnTo>
                  <a:pt x="506818" y="122021"/>
                </a:lnTo>
                <a:lnTo>
                  <a:pt x="506818" y="51816"/>
                </a:lnTo>
                <a:close/>
              </a:path>
              <a:path w="516254" h="145414">
                <a:moveTo>
                  <a:pt x="471766" y="79349"/>
                </a:moveTo>
                <a:lnTo>
                  <a:pt x="458063" y="79349"/>
                </a:lnTo>
                <a:lnTo>
                  <a:pt x="458063" y="94589"/>
                </a:lnTo>
                <a:lnTo>
                  <a:pt x="471766" y="94589"/>
                </a:lnTo>
                <a:lnTo>
                  <a:pt x="471766" y="79349"/>
                </a:lnTo>
                <a:close/>
              </a:path>
              <a:path w="516254" h="145414">
                <a:moveTo>
                  <a:pt x="471766" y="51816"/>
                </a:moveTo>
                <a:lnTo>
                  <a:pt x="458063" y="51816"/>
                </a:lnTo>
                <a:lnTo>
                  <a:pt x="458063" y="68580"/>
                </a:lnTo>
                <a:lnTo>
                  <a:pt x="471766" y="68580"/>
                </a:lnTo>
                <a:lnTo>
                  <a:pt x="471766" y="51816"/>
                </a:lnTo>
                <a:close/>
              </a:path>
              <a:path w="516254" h="145414">
                <a:moveTo>
                  <a:pt x="454913" y="18287"/>
                </a:moveTo>
                <a:lnTo>
                  <a:pt x="439674" y="18287"/>
                </a:lnTo>
                <a:lnTo>
                  <a:pt x="433577" y="39624"/>
                </a:lnTo>
                <a:lnTo>
                  <a:pt x="447293" y="39624"/>
                </a:lnTo>
                <a:lnTo>
                  <a:pt x="454913" y="18287"/>
                </a:lnTo>
                <a:close/>
              </a:path>
              <a:path w="516254" h="145414">
                <a:moveTo>
                  <a:pt x="516064" y="4572"/>
                </a:moveTo>
                <a:lnTo>
                  <a:pt x="372516" y="4572"/>
                </a:lnTo>
                <a:lnTo>
                  <a:pt x="372516" y="18287"/>
                </a:lnTo>
                <a:lnTo>
                  <a:pt x="516064" y="18287"/>
                </a:lnTo>
                <a:lnTo>
                  <a:pt x="516064" y="4572"/>
                </a:lnTo>
                <a:close/>
              </a:path>
              <a:path w="516254" h="145414">
                <a:moveTo>
                  <a:pt x="18287" y="102209"/>
                </a:moveTo>
                <a:lnTo>
                  <a:pt x="1524" y="102209"/>
                </a:lnTo>
                <a:lnTo>
                  <a:pt x="4572" y="109829"/>
                </a:lnTo>
                <a:lnTo>
                  <a:pt x="42672" y="131165"/>
                </a:lnTo>
                <a:lnTo>
                  <a:pt x="52440" y="130332"/>
                </a:lnTo>
                <a:lnTo>
                  <a:pt x="61042" y="127927"/>
                </a:lnTo>
                <a:lnTo>
                  <a:pt x="68482" y="124093"/>
                </a:lnTo>
                <a:lnTo>
                  <a:pt x="74764" y="118973"/>
                </a:lnTo>
                <a:lnTo>
                  <a:pt x="35051" y="118973"/>
                </a:lnTo>
                <a:lnTo>
                  <a:pt x="28955" y="115925"/>
                </a:lnTo>
                <a:lnTo>
                  <a:pt x="24384" y="112877"/>
                </a:lnTo>
                <a:lnTo>
                  <a:pt x="22860" y="109829"/>
                </a:lnTo>
                <a:lnTo>
                  <a:pt x="19812" y="106781"/>
                </a:lnTo>
                <a:lnTo>
                  <a:pt x="18287" y="102209"/>
                </a:lnTo>
                <a:close/>
              </a:path>
              <a:path w="516254" h="145414">
                <a:moveTo>
                  <a:pt x="88305" y="76301"/>
                </a:moveTo>
                <a:lnTo>
                  <a:pt x="74764" y="76301"/>
                </a:lnTo>
                <a:lnTo>
                  <a:pt x="73312" y="87731"/>
                </a:lnTo>
                <a:lnTo>
                  <a:pt x="71146" y="96875"/>
                </a:lnTo>
                <a:lnTo>
                  <a:pt x="68126" y="103733"/>
                </a:lnTo>
                <a:lnTo>
                  <a:pt x="64109" y="108305"/>
                </a:lnTo>
                <a:lnTo>
                  <a:pt x="58013" y="115925"/>
                </a:lnTo>
                <a:lnTo>
                  <a:pt x="50380" y="118973"/>
                </a:lnTo>
                <a:lnTo>
                  <a:pt x="74764" y="118973"/>
                </a:lnTo>
                <a:lnTo>
                  <a:pt x="80771" y="110972"/>
                </a:lnTo>
                <a:lnTo>
                  <a:pt x="85056" y="100685"/>
                </a:lnTo>
                <a:lnTo>
                  <a:pt x="87547" y="88493"/>
                </a:lnTo>
                <a:lnTo>
                  <a:pt x="87647" y="87731"/>
                </a:lnTo>
                <a:lnTo>
                  <a:pt x="88305" y="76301"/>
                </a:lnTo>
                <a:close/>
              </a:path>
              <a:path w="516254" h="145414">
                <a:moveTo>
                  <a:pt x="42672" y="15240"/>
                </a:moveTo>
                <a:lnTo>
                  <a:pt x="6429" y="32123"/>
                </a:lnTo>
                <a:lnTo>
                  <a:pt x="0" y="53340"/>
                </a:lnTo>
                <a:lnTo>
                  <a:pt x="595" y="61071"/>
                </a:lnTo>
                <a:lnTo>
                  <a:pt x="32313" y="92232"/>
                </a:lnTo>
                <a:lnTo>
                  <a:pt x="41148" y="93065"/>
                </a:lnTo>
                <a:lnTo>
                  <a:pt x="48869" y="93065"/>
                </a:lnTo>
                <a:lnTo>
                  <a:pt x="54952" y="91541"/>
                </a:lnTo>
                <a:lnTo>
                  <a:pt x="59537" y="88493"/>
                </a:lnTo>
                <a:lnTo>
                  <a:pt x="65633" y="85445"/>
                </a:lnTo>
                <a:lnTo>
                  <a:pt x="70192" y="82397"/>
                </a:lnTo>
                <a:lnTo>
                  <a:pt x="72478" y="79349"/>
                </a:lnTo>
                <a:lnTo>
                  <a:pt x="33527" y="79349"/>
                </a:lnTo>
                <a:lnTo>
                  <a:pt x="27432" y="76301"/>
                </a:lnTo>
                <a:lnTo>
                  <a:pt x="22860" y="71729"/>
                </a:lnTo>
                <a:lnTo>
                  <a:pt x="18287" y="67056"/>
                </a:lnTo>
                <a:lnTo>
                  <a:pt x="15295" y="61071"/>
                </a:lnTo>
                <a:lnTo>
                  <a:pt x="15239" y="47244"/>
                </a:lnTo>
                <a:lnTo>
                  <a:pt x="18287" y="41148"/>
                </a:lnTo>
                <a:lnTo>
                  <a:pt x="22860" y="35052"/>
                </a:lnTo>
                <a:lnTo>
                  <a:pt x="27432" y="30480"/>
                </a:lnTo>
                <a:lnTo>
                  <a:pt x="35051" y="28956"/>
                </a:lnTo>
                <a:lnTo>
                  <a:pt x="76825" y="28956"/>
                </a:lnTo>
                <a:lnTo>
                  <a:pt x="74764" y="25908"/>
                </a:lnTo>
                <a:lnTo>
                  <a:pt x="68482" y="21026"/>
                </a:lnTo>
                <a:lnTo>
                  <a:pt x="61042" y="17716"/>
                </a:lnTo>
                <a:lnTo>
                  <a:pt x="52440" y="15835"/>
                </a:lnTo>
                <a:lnTo>
                  <a:pt x="42672" y="15240"/>
                </a:lnTo>
                <a:close/>
              </a:path>
              <a:path w="516254" h="145414">
                <a:moveTo>
                  <a:pt x="76825" y="28956"/>
                </a:moveTo>
                <a:lnTo>
                  <a:pt x="51904" y="28956"/>
                </a:lnTo>
                <a:lnTo>
                  <a:pt x="59537" y="30480"/>
                </a:lnTo>
                <a:lnTo>
                  <a:pt x="68668" y="39624"/>
                </a:lnTo>
                <a:lnTo>
                  <a:pt x="71627" y="45542"/>
                </a:lnTo>
                <a:lnTo>
                  <a:pt x="71716" y="59436"/>
                </a:lnTo>
                <a:lnTo>
                  <a:pt x="68668" y="65532"/>
                </a:lnTo>
                <a:lnTo>
                  <a:pt x="62585" y="71729"/>
                </a:lnTo>
                <a:lnTo>
                  <a:pt x="58013" y="76301"/>
                </a:lnTo>
                <a:lnTo>
                  <a:pt x="51904" y="79349"/>
                </a:lnTo>
                <a:lnTo>
                  <a:pt x="72478" y="79349"/>
                </a:lnTo>
                <a:lnTo>
                  <a:pt x="74764" y="76301"/>
                </a:lnTo>
                <a:lnTo>
                  <a:pt x="88305" y="76301"/>
                </a:lnTo>
                <a:lnTo>
                  <a:pt x="88388" y="74856"/>
                </a:lnTo>
                <a:lnTo>
                  <a:pt x="88393" y="71729"/>
                </a:lnTo>
                <a:lnTo>
                  <a:pt x="87625" y="58312"/>
                </a:lnTo>
                <a:lnTo>
                  <a:pt x="85056" y="45542"/>
                </a:lnTo>
                <a:lnTo>
                  <a:pt x="80771" y="34791"/>
                </a:lnTo>
                <a:lnTo>
                  <a:pt x="76825" y="28956"/>
                </a:lnTo>
                <a:close/>
              </a:path>
              <a:path w="516254" h="145414">
                <a:moveTo>
                  <a:pt x="341947" y="1524"/>
                </a:moveTo>
                <a:lnTo>
                  <a:pt x="207645" y="1524"/>
                </a:lnTo>
                <a:lnTo>
                  <a:pt x="207645" y="143446"/>
                </a:lnTo>
                <a:lnTo>
                  <a:pt x="219837" y="143446"/>
                </a:lnTo>
                <a:lnTo>
                  <a:pt x="219837" y="135737"/>
                </a:lnTo>
                <a:lnTo>
                  <a:pt x="341947" y="135737"/>
                </a:lnTo>
                <a:lnTo>
                  <a:pt x="341947" y="123545"/>
                </a:lnTo>
                <a:lnTo>
                  <a:pt x="219837" y="123545"/>
                </a:lnTo>
                <a:lnTo>
                  <a:pt x="219837" y="13716"/>
                </a:lnTo>
                <a:lnTo>
                  <a:pt x="341947" y="13716"/>
                </a:lnTo>
                <a:lnTo>
                  <a:pt x="341947" y="1524"/>
                </a:lnTo>
                <a:close/>
              </a:path>
              <a:path w="516254" h="145414">
                <a:moveTo>
                  <a:pt x="341947" y="135737"/>
                </a:moveTo>
                <a:lnTo>
                  <a:pt x="328231" y="135737"/>
                </a:lnTo>
                <a:lnTo>
                  <a:pt x="328231" y="143446"/>
                </a:lnTo>
                <a:lnTo>
                  <a:pt x="341947" y="143446"/>
                </a:lnTo>
                <a:lnTo>
                  <a:pt x="341947" y="135737"/>
                </a:lnTo>
                <a:close/>
              </a:path>
              <a:path w="516254" h="145414">
                <a:moveTo>
                  <a:pt x="341947" y="13716"/>
                </a:moveTo>
                <a:lnTo>
                  <a:pt x="328231" y="13716"/>
                </a:lnTo>
                <a:lnTo>
                  <a:pt x="328231" y="123545"/>
                </a:lnTo>
                <a:lnTo>
                  <a:pt x="341947" y="123545"/>
                </a:lnTo>
                <a:lnTo>
                  <a:pt x="341947" y="13716"/>
                </a:lnTo>
                <a:close/>
              </a:path>
              <a:path w="516254" h="145414">
                <a:moveTo>
                  <a:pt x="239649" y="59436"/>
                </a:moveTo>
                <a:lnTo>
                  <a:pt x="230504" y="70205"/>
                </a:lnTo>
                <a:lnTo>
                  <a:pt x="249220" y="78587"/>
                </a:lnTo>
                <a:lnTo>
                  <a:pt x="257588" y="82635"/>
                </a:lnTo>
                <a:lnTo>
                  <a:pt x="265658" y="86969"/>
                </a:lnTo>
                <a:lnTo>
                  <a:pt x="258160" y="91803"/>
                </a:lnTo>
                <a:lnTo>
                  <a:pt x="249220" y="97066"/>
                </a:lnTo>
                <a:lnTo>
                  <a:pt x="238567" y="102614"/>
                </a:lnTo>
                <a:lnTo>
                  <a:pt x="225933" y="108305"/>
                </a:lnTo>
                <a:lnTo>
                  <a:pt x="235076" y="118973"/>
                </a:lnTo>
                <a:lnTo>
                  <a:pt x="248012" y="113877"/>
                </a:lnTo>
                <a:lnTo>
                  <a:pt x="259354" y="107924"/>
                </a:lnTo>
                <a:lnTo>
                  <a:pt x="269250" y="101399"/>
                </a:lnTo>
                <a:lnTo>
                  <a:pt x="277850" y="94589"/>
                </a:lnTo>
                <a:lnTo>
                  <a:pt x="309598" y="94589"/>
                </a:lnTo>
                <a:lnTo>
                  <a:pt x="304374" y="91160"/>
                </a:lnTo>
                <a:lnTo>
                  <a:pt x="295890" y="86350"/>
                </a:lnTo>
                <a:lnTo>
                  <a:pt x="286994" y="82397"/>
                </a:lnTo>
                <a:lnTo>
                  <a:pt x="293017" y="74777"/>
                </a:lnTo>
                <a:lnTo>
                  <a:pt x="274789" y="74777"/>
                </a:lnTo>
                <a:lnTo>
                  <a:pt x="265673" y="70408"/>
                </a:lnTo>
                <a:lnTo>
                  <a:pt x="256686" y="66497"/>
                </a:lnTo>
                <a:lnTo>
                  <a:pt x="239649" y="59436"/>
                </a:lnTo>
                <a:close/>
              </a:path>
              <a:path w="516254" h="145414">
                <a:moveTo>
                  <a:pt x="309598" y="94589"/>
                </a:moveTo>
                <a:lnTo>
                  <a:pt x="277850" y="94589"/>
                </a:lnTo>
                <a:lnTo>
                  <a:pt x="285847" y="98542"/>
                </a:lnTo>
                <a:lnTo>
                  <a:pt x="293858" y="103352"/>
                </a:lnTo>
                <a:lnTo>
                  <a:pt x="301889" y="108734"/>
                </a:lnTo>
                <a:lnTo>
                  <a:pt x="309943" y="114401"/>
                </a:lnTo>
                <a:lnTo>
                  <a:pt x="320611" y="102209"/>
                </a:lnTo>
                <a:lnTo>
                  <a:pt x="312572" y="96542"/>
                </a:lnTo>
                <a:lnTo>
                  <a:pt x="309598" y="94589"/>
                </a:lnTo>
                <a:close/>
              </a:path>
              <a:path w="516254" h="145414">
                <a:moveTo>
                  <a:pt x="302323" y="22860"/>
                </a:moveTo>
                <a:lnTo>
                  <a:pt x="296265" y="39101"/>
                </a:lnTo>
                <a:lnTo>
                  <a:pt x="289666" y="53352"/>
                </a:lnTo>
                <a:lnTo>
                  <a:pt x="282512" y="65336"/>
                </a:lnTo>
                <a:lnTo>
                  <a:pt x="274789" y="74777"/>
                </a:lnTo>
                <a:lnTo>
                  <a:pt x="293017" y="74777"/>
                </a:lnTo>
                <a:lnTo>
                  <a:pt x="294723" y="72618"/>
                </a:lnTo>
                <a:lnTo>
                  <a:pt x="301898" y="61391"/>
                </a:lnTo>
                <a:lnTo>
                  <a:pt x="308500" y="48450"/>
                </a:lnTo>
                <a:lnTo>
                  <a:pt x="314515" y="33528"/>
                </a:lnTo>
                <a:lnTo>
                  <a:pt x="319087" y="32004"/>
                </a:lnTo>
                <a:lnTo>
                  <a:pt x="320611" y="30480"/>
                </a:lnTo>
                <a:lnTo>
                  <a:pt x="317563" y="28956"/>
                </a:lnTo>
                <a:lnTo>
                  <a:pt x="302323" y="22860"/>
                </a:lnTo>
                <a:close/>
              </a:path>
              <a:path w="516254" h="145414">
                <a:moveTo>
                  <a:pt x="245745" y="27432"/>
                </a:moveTo>
                <a:lnTo>
                  <a:pt x="235076" y="33528"/>
                </a:lnTo>
                <a:lnTo>
                  <a:pt x="239363" y="39266"/>
                </a:lnTo>
                <a:lnTo>
                  <a:pt x="243077" y="45148"/>
                </a:lnTo>
                <a:lnTo>
                  <a:pt x="246221" y="51315"/>
                </a:lnTo>
                <a:lnTo>
                  <a:pt x="248792" y="57912"/>
                </a:lnTo>
                <a:lnTo>
                  <a:pt x="261086" y="50292"/>
                </a:lnTo>
                <a:lnTo>
                  <a:pt x="257525" y="44196"/>
                </a:lnTo>
                <a:lnTo>
                  <a:pt x="254015" y="38290"/>
                </a:lnTo>
                <a:lnTo>
                  <a:pt x="250106" y="32504"/>
                </a:lnTo>
                <a:lnTo>
                  <a:pt x="245745" y="27432"/>
                </a:lnTo>
                <a:close/>
              </a:path>
              <a:path w="516254" h="145414">
                <a:moveTo>
                  <a:pt x="271741" y="19812"/>
                </a:moveTo>
                <a:lnTo>
                  <a:pt x="261086" y="27432"/>
                </a:lnTo>
                <a:lnTo>
                  <a:pt x="265416" y="32575"/>
                </a:lnTo>
                <a:lnTo>
                  <a:pt x="269081" y="38290"/>
                </a:lnTo>
                <a:lnTo>
                  <a:pt x="272220" y="44362"/>
                </a:lnTo>
                <a:lnTo>
                  <a:pt x="274789" y="50292"/>
                </a:lnTo>
                <a:lnTo>
                  <a:pt x="286994" y="44196"/>
                </a:lnTo>
                <a:lnTo>
                  <a:pt x="284398" y="38457"/>
                </a:lnTo>
                <a:lnTo>
                  <a:pt x="281039" y="32504"/>
                </a:lnTo>
                <a:lnTo>
                  <a:pt x="276916" y="26408"/>
                </a:lnTo>
                <a:lnTo>
                  <a:pt x="271741" y="19812"/>
                </a:lnTo>
                <a:close/>
              </a:path>
              <a:path w="516254" h="145414">
                <a:moveTo>
                  <a:pt x="123634" y="0"/>
                </a:moveTo>
                <a:lnTo>
                  <a:pt x="117538" y="6096"/>
                </a:lnTo>
                <a:lnTo>
                  <a:pt x="124967" y="13835"/>
                </a:lnTo>
                <a:lnTo>
                  <a:pt x="131254" y="21145"/>
                </a:lnTo>
                <a:lnTo>
                  <a:pt x="146184" y="61669"/>
                </a:lnTo>
                <a:lnTo>
                  <a:pt x="146494" y="71729"/>
                </a:lnTo>
                <a:lnTo>
                  <a:pt x="146184" y="80611"/>
                </a:lnTo>
                <a:lnTo>
                  <a:pt x="131254" y="121450"/>
                </a:lnTo>
                <a:lnTo>
                  <a:pt x="117538" y="138785"/>
                </a:lnTo>
                <a:lnTo>
                  <a:pt x="123634" y="144970"/>
                </a:lnTo>
                <a:lnTo>
                  <a:pt x="131946" y="136013"/>
                </a:lnTo>
                <a:lnTo>
                  <a:pt x="138696" y="127366"/>
                </a:lnTo>
                <a:lnTo>
                  <a:pt x="144037" y="118736"/>
                </a:lnTo>
                <a:lnTo>
                  <a:pt x="148120" y="109829"/>
                </a:lnTo>
                <a:lnTo>
                  <a:pt x="152115" y="101304"/>
                </a:lnTo>
                <a:lnTo>
                  <a:pt x="154973" y="91922"/>
                </a:lnTo>
                <a:lnTo>
                  <a:pt x="156690" y="81968"/>
                </a:lnTo>
                <a:lnTo>
                  <a:pt x="157264" y="71729"/>
                </a:lnTo>
                <a:lnTo>
                  <a:pt x="156690" y="60526"/>
                </a:lnTo>
                <a:lnTo>
                  <a:pt x="144037" y="23360"/>
                </a:lnTo>
                <a:lnTo>
                  <a:pt x="131946" y="7977"/>
                </a:lnTo>
                <a:lnTo>
                  <a:pt x="123634" y="0"/>
                </a:lnTo>
                <a:close/>
              </a:path>
            </a:pathLst>
          </a:custGeom>
          <a:solidFill>
            <a:srgbClr val="231F1F"/>
          </a:solidFill>
        </p:spPr>
        <p:txBody>
          <a:bodyPr wrap="square" lIns="0" tIns="0" rIns="0" bIns="0" rtlCol="0"/>
          <a:lstStyle/>
          <a:p>
            <a:endParaRPr sz="1272"/>
          </a:p>
        </p:txBody>
      </p:sp>
      <p:sp>
        <p:nvSpPr>
          <p:cNvPr id="130" name="object 130"/>
          <p:cNvSpPr/>
          <p:nvPr/>
        </p:nvSpPr>
        <p:spPr>
          <a:xfrm>
            <a:off x="6846915" y="5640680"/>
            <a:ext cx="1034756" cy="280452"/>
          </a:xfrm>
          <a:custGeom>
            <a:avLst/>
            <a:gdLst/>
            <a:ahLst/>
            <a:cxnLst/>
            <a:rect l="l" t="t" r="r" b="b"/>
            <a:pathLst>
              <a:path w="1464310" h="396875">
                <a:moveTo>
                  <a:pt x="1464183" y="0"/>
                </a:moveTo>
                <a:lnTo>
                  <a:pt x="0" y="0"/>
                </a:lnTo>
                <a:lnTo>
                  <a:pt x="0" y="396718"/>
                </a:lnTo>
                <a:lnTo>
                  <a:pt x="1464183" y="396718"/>
                </a:lnTo>
                <a:lnTo>
                  <a:pt x="1464183" y="0"/>
                </a:lnTo>
                <a:close/>
              </a:path>
            </a:pathLst>
          </a:custGeom>
          <a:ln w="39686">
            <a:solidFill>
              <a:srgbClr val="E45644"/>
            </a:solidFill>
          </a:ln>
        </p:spPr>
        <p:txBody>
          <a:bodyPr wrap="square" lIns="0" tIns="0" rIns="0" bIns="0" rtlCol="0"/>
          <a:lstStyle/>
          <a:p>
            <a:endParaRPr sz="1272"/>
          </a:p>
        </p:txBody>
      </p:sp>
      <p:sp>
        <p:nvSpPr>
          <p:cNvPr id="131" name="object 131"/>
          <p:cNvSpPr/>
          <p:nvPr/>
        </p:nvSpPr>
        <p:spPr>
          <a:xfrm>
            <a:off x="7595654" y="4680933"/>
            <a:ext cx="96476" cy="953537"/>
          </a:xfrm>
          <a:custGeom>
            <a:avLst/>
            <a:gdLst/>
            <a:ahLst/>
            <a:cxnLst/>
            <a:rect l="l" t="t" r="r" b="b"/>
            <a:pathLst>
              <a:path w="136525" h="1349375">
                <a:moveTo>
                  <a:pt x="59964" y="113494"/>
                </a:moveTo>
                <a:lnTo>
                  <a:pt x="1524" y="1121562"/>
                </a:lnTo>
                <a:lnTo>
                  <a:pt x="0" y="1348930"/>
                </a:lnTo>
                <a:lnTo>
                  <a:pt x="39725" y="1348930"/>
                </a:lnTo>
                <a:lnTo>
                  <a:pt x="39813" y="1121562"/>
                </a:lnTo>
                <a:lnTo>
                  <a:pt x="98124" y="115526"/>
                </a:lnTo>
                <a:lnTo>
                  <a:pt x="59964" y="113494"/>
                </a:lnTo>
                <a:close/>
              </a:path>
              <a:path w="136525" h="1349375">
                <a:moveTo>
                  <a:pt x="126073" y="94576"/>
                </a:moveTo>
                <a:lnTo>
                  <a:pt x="61061" y="94576"/>
                </a:lnTo>
                <a:lnTo>
                  <a:pt x="99250" y="96100"/>
                </a:lnTo>
                <a:lnTo>
                  <a:pt x="98124" y="115526"/>
                </a:lnTo>
                <a:lnTo>
                  <a:pt x="135915" y="117538"/>
                </a:lnTo>
                <a:lnTo>
                  <a:pt x="126073" y="94576"/>
                </a:lnTo>
                <a:close/>
              </a:path>
              <a:path w="136525" h="1349375">
                <a:moveTo>
                  <a:pt x="61061" y="94576"/>
                </a:moveTo>
                <a:lnTo>
                  <a:pt x="59964" y="113494"/>
                </a:lnTo>
                <a:lnTo>
                  <a:pt x="98124" y="115526"/>
                </a:lnTo>
                <a:lnTo>
                  <a:pt x="99250" y="96100"/>
                </a:lnTo>
                <a:lnTo>
                  <a:pt x="61061" y="94576"/>
                </a:lnTo>
                <a:close/>
              </a:path>
              <a:path w="136525" h="1349375">
                <a:moveTo>
                  <a:pt x="85534" y="0"/>
                </a:moveTo>
                <a:lnTo>
                  <a:pt x="21437" y="111442"/>
                </a:lnTo>
                <a:lnTo>
                  <a:pt x="59964" y="113494"/>
                </a:lnTo>
                <a:lnTo>
                  <a:pt x="61061" y="94576"/>
                </a:lnTo>
                <a:lnTo>
                  <a:pt x="126073" y="94576"/>
                </a:lnTo>
                <a:lnTo>
                  <a:pt x="85534" y="0"/>
                </a:lnTo>
                <a:close/>
              </a:path>
            </a:pathLst>
          </a:custGeom>
          <a:solidFill>
            <a:srgbClr val="E45644"/>
          </a:solidFill>
        </p:spPr>
        <p:txBody>
          <a:bodyPr wrap="square" lIns="0" tIns="0" rIns="0" bIns="0" rtlCol="0"/>
          <a:lstStyle/>
          <a:p>
            <a:endParaRPr sz="1272"/>
          </a:p>
        </p:txBody>
      </p:sp>
      <p:sp>
        <p:nvSpPr>
          <p:cNvPr id="132" name="object 132"/>
          <p:cNvSpPr/>
          <p:nvPr/>
        </p:nvSpPr>
        <p:spPr>
          <a:xfrm>
            <a:off x="6955953" y="5725829"/>
            <a:ext cx="794240" cy="112181"/>
          </a:xfrm>
          <a:custGeom>
            <a:avLst/>
            <a:gdLst/>
            <a:ahLst/>
            <a:cxnLst/>
            <a:rect l="l" t="t" r="r" b="b"/>
            <a:pathLst>
              <a:path w="1123950" h="158750">
                <a:moveTo>
                  <a:pt x="853352" y="131250"/>
                </a:moveTo>
                <a:lnTo>
                  <a:pt x="843392" y="136418"/>
                </a:lnTo>
                <a:lnTo>
                  <a:pt x="831999" y="140585"/>
                </a:lnTo>
                <a:lnTo>
                  <a:pt x="819446" y="143895"/>
                </a:lnTo>
                <a:lnTo>
                  <a:pt x="806007" y="146490"/>
                </a:lnTo>
                <a:lnTo>
                  <a:pt x="810579" y="158682"/>
                </a:lnTo>
                <a:lnTo>
                  <a:pt x="823829" y="156087"/>
                </a:lnTo>
                <a:lnTo>
                  <a:pt x="836193" y="152777"/>
                </a:lnTo>
                <a:lnTo>
                  <a:pt x="847964" y="148610"/>
                </a:lnTo>
                <a:lnTo>
                  <a:pt x="859435" y="143442"/>
                </a:lnTo>
                <a:lnTo>
                  <a:pt x="864020" y="143442"/>
                </a:lnTo>
                <a:lnTo>
                  <a:pt x="862496" y="140394"/>
                </a:lnTo>
                <a:lnTo>
                  <a:pt x="853352" y="131250"/>
                </a:lnTo>
                <a:close/>
              </a:path>
              <a:path w="1123950" h="158750">
                <a:moveTo>
                  <a:pt x="899161" y="131250"/>
                </a:moveTo>
                <a:lnTo>
                  <a:pt x="940398" y="157158"/>
                </a:lnTo>
                <a:lnTo>
                  <a:pt x="943459" y="144966"/>
                </a:lnTo>
                <a:lnTo>
                  <a:pt x="932037" y="143252"/>
                </a:lnTo>
                <a:lnTo>
                  <a:pt x="920738" y="140394"/>
                </a:lnTo>
                <a:lnTo>
                  <a:pt x="909726" y="136394"/>
                </a:lnTo>
                <a:lnTo>
                  <a:pt x="899161" y="131250"/>
                </a:lnTo>
                <a:close/>
              </a:path>
              <a:path w="1123950" h="158750">
                <a:moveTo>
                  <a:pt x="864020" y="143442"/>
                </a:moveTo>
                <a:lnTo>
                  <a:pt x="859435" y="143442"/>
                </a:lnTo>
                <a:lnTo>
                  <a:pt x="862496" y="144966"/>
                </a:lnTo>
                <a:lnTo>
                  <a:pt x="864020" y="143442"/>
                </a:lnTo>
                <a:close/>
              </a:path>
              <a:path w="1123950" h="158750">
                <a:moveTo>
                  <a:pt x="923634" y="68668"/>
                </a:moveTo>
                <a:lnTo>
                  <a:pt x="828968" y="68668"/>
                </a:lnTo>
                <a:lnTo>
                  <a:pt x="828968" y="131250"/>
                </a:lnTo>
                <a:lnTo>
                  <a:pt x="923634" y="131250"/>
                </a:lnTo>
                <a:lnTo>
                  <a:pt x="923634" y="123630"/>
                </a:lnTo>
                <a:lnTo>
                  <a:pt x="842671" y="123630"/>
                </a:lnTo>
                <a:lnTo>
                  <a:pt x="842671" y="112962"/>
                </a:lnTo>
                <a:lnTo>
                  <a:pt x="923634" y="112962"/>
                </a:lnTo>
                <a:lnTo>
                  <a:pt x="923634" y="105342"/>
                </a:lnTo>
                <a:lnTo>
                  <a:pt x="842671" y="105342"/>
                </a:lnTo>
                <a:lnTo>
                  <a:pt x="842671" y="94579"/>
                </a:lnTo>
                <a:lnTo>
                  <a:pt x="923634" y="94579"/>
                </a:lnTo>
                <a:lnTo>
                  <a:pt x="923634" y="86959"/>
                </a:lnTo>
                <a:lnTo>
                  <a:pt x="842671" y="86959"/>
                </a:lnTo>
                <a:lnTo>
                  <a:pt x="842671" y="77815"/>
                </a:lnTo>
                <a:lnTo>
                  <a:pt x="923634" y="77815"/>
                </a:lnTo>
                <a:lnTo>
                  <a:pt x="923634" y="68668"/>
                </a:lnTo>
                <a:close/>
              </a:path>
              <a:path w="1123950" h="158750">
                <a:moveTo>
                  <a:pt x="923634" y="112962"/>
                </a:moveTo>
                <a:lnTo>
                  <a:pt x="909829" y="112962"/>
                </a:lnTo>
                <a:lnTo>
                  <a:pt x="909829" y="123630"/>
                </a:lnTo>
                <a:lnTo>
                  <a:pt x="923634" y="123630"/>
                </a:lnTo>
                <a:lnTo>
                  <a:pt x="923634" y="112962"/>
                </a:lnTo>
                <a:close/>
              </a:path>
              <a:path w="1123950" h="158750">
                <a:moveTo>
                  <a:pt x="923634" y="94579"/>
                </a:moveTo>
                <a:lnTo>
                  <a:pt x="909829" y="94579"/>
                </a:lnTo>
                <a:lnTo>
                  <a:pt x="909829" y="105342"/>
                </a:lnTo>
                <a:lnTo>
                  <a:pt x="923634" y="105342"/>
                </a:lnTo>
                <a:lnTo>
                  <a:pt x="923634" y="94579"/>
                </a:lnTo>
                <a:close/>
              </a:path>
              <a:path w="1123950" h="158750">
                <a:moveTo>
                  <a:pt x="923634" y="77815"/>
                </a:moveTo>
                <a:lnTo>
                  <a:pt x="909829" y="77815"/>
                </a:lnTo>
                <a:lnTo>
                  <a:pt x="909829" y="86959"/>
                </a:lnTo>
                <a:lnTo>
                  <a:pt x="923634" y="86959"/>
                </a:lnTo>
                <a:lnTo>
                  <a:pt x="923634" y="77815"/>
                </a:lnTo>
                <a:close/>
              </a:path>
              <a:path w="1123950" h="158750">
                <a:moveTo>
                  <a:pt x="839623" y="41236"/>
                </a:moveTo>
                <a:lnTo>
                  <a:pt x="831293" y="45808"/>
                </a:lnTo>
                <a:lnTo>
                  <a:pt x="822472" y="50190"/>
                </a:lnTo>
                <a:lnTo>
                  <a:pt x="812948" y="54333"/>
                </a:lnTo>
                <a:lnTo>
                  <a:pt x="802959" y="58000"/>
                </a:lnTo>
                <a:lnTo>
                  <a:pt x="810579" y="68668"/>
                </a:lnTo>
                <a:lnTo>
                  <a:pt x="812103" y="73243"/>
                </a:lnTo>
                <a:lnTo>
                  <a:pt x="813627" y="73243"/>
                </a:lnTo>
                <a:lnTo>
                  <a:pt x="815252" y="68668"/>
                </a:lnTo>
                <a:lnTo>
                  <a:pt x="822372" y="64954"/>
                </a:lnTo>
                <a:lnTo>
                  <a:pt x="829921" y="60667"/>
                </a:lnTo>
                <a:lnTo>
                  <a:pt x="837755" y="55810"/>
                </a:lnTo>
                <a:lnTo>
                  <a:pt x="845732" y="50380"/>
                </a:lnTo>
                <a:lnTo>
                  <a:pt x="839623" y="41236"/>
                </a:lnTo>
                <a:close/>
              </a:path>
              <a:path w="1123950" h="158750">
                <a:moveTo>
                  <a:pt x="909509" y="42760"/>
                </a:moveTo>
                <a:lnTo>
                  <a:pt x="894589" y="42760"/>
                </a:lnTo>
                <a:lnTo>
                  <a:pt x="902890" y="53071"/>
                </a:lnTo>
                <a:lnTo>
                  <a:pt x="914066" y="61239"/>
                </a:lnTo>
                <a:lnTo>
                  <a:pt x="928102" y="67407"/>
                </a:lnTo>
                <a:lnTo>
                  <a:pt x="944983" y="71719"/>
                </a:lnTo>
                <a:lnTo>
                  <a:pt x="949555" y="58000"/>
                </a:lnTo>
                <a:lnTo>
                  <a:pt x="930698" y="53476"/>
                </a:lnTo>
                <a:lnTo>
                  <a:pt x="915400" y="46951"/>
                </a:lnTo>
                <a:lnTo>
                  <a:pt x="909509" y="42760"/>
                </a:lnTo>
                <a:close/>
              </a:path>
              <a:path w="1123950" h="158750">
                <a:moveTo>
                  <a:pt x="896113" y="29044"/>
                </a:moveTo>
                <a:lnTo>
                  <a:pt x="883921" y="29044"/>
                </a:lnTo>
                <a:lnTo>
                  <a:pt x="880753" y="39570"/>
                </a:lnTo>
                <a:lnTo>
                  <a:pt x="873432" y="48094"/>
                </a:lnTo>
                <a:lnTo>
                  <a:pt x="861809" y="54333"/>
                </a:lnTo>
                <a:lnTo>
                  <a:pt x="845732" y="58000"/>
                </a:lnTo>
                <a:lnTo>
                  <a:pt x="853352" y="68668"/>
                </a:lnTo>
                <a:lnTo>
                  <a:pt x="856387" y="68668"/>
                </a:lnTo>
                <a:lnTo>
                  <a:pt x="869900" y="64620"/>
                </a:lnTo>
                <a:lnTo>
                  <a:pt x="880670" y="59143"/>
                </a:lnTo>
                <a:lnTo>
                  <a:pt x="888849" y="51952"/>
                </a:lnTo>
                <a:lnTo>
                  <a:pt x="894589" y="42760"/>
                </a:lnTo>
                <a:lnTo>
                  <a:pt x="909509" y="42760"/>
                </a:lnTo>
                <a:lnTo>
                  <a:pt x="903819" y="38712"/>
                </a:lnTo>
                <a:lnTo>
                  <a:pt x="896113" y="29044"/>
                </a:lnTo>
                <a:close/>
              </a:path>
              <a:path w="1123950" h="158750">
                <a:moveTo>
                  <a:pt x="871729" y="4571"/>
                </a:moveTo>
                <a:lnTo>
                  <a:pt x="866794" y="14563"/>
                </a:lnTo>
                <a:lnTo>
                  <a:pt x="861169" y="23856"/>
                </a:lnTo>
                <a:lnTo>
                  <a:pt x="854705" y="32293"/>
                </a:lnTo>
                <a:lnTo>
                  <a:pt x="847256" y="39712"/>
                </a:lnTo>
                <a:lnTo>
                  <a:pt x="856387" y="47332"/>
                </a:lnTo>
                <a:lnTo>
                  <a:pt x="862496" y="42760"/>
                </a:lnTo>
                <a:lnTo>
                  <a:pt x="867157" y="36664"/>
                </a:lnTo>
                <a:lnTo>
                  <a:pt x="873253" y="29044"/>
                </a:lnTo>
                <a:lnTo>
                  <a:pt x="938662" y="29044"/>
                </a:lnTo>
                <a:lnTo>
                  <a:pt x="940398" y="25996"/>
                </a:lnTo>
                <a:lnTo>
                  <a:pt x="943459" y="22859"/>
                </a:lnTo>
                <a:lnTo>
                  <a:pt x="936601" y="18287"/>
                </a:lnTo>
                <a:lnTo>
                  <a:pt x="879349" y="18287"/>
                </a:lnTo>
                <a:lnTo>
                  <a:pt x="880873" y="12191"/>
                </a:lnTo>
                <a:lnTo>
                  <a:pt x="883921" y="12191"/>
                </a:lnTo>
                <a:lnTo>
                  <a:pt x="885445" y="10668"/>
                </a:lnTo>
                <a:lnTo>
                  <a:pt x="883921" y="9143"/>
                </a:lnTo>
                <a:lnTo>
                  <a:pt x="871729" y="4571"/>
                </a:lnTo>
                <a:close/>
              </a:path>
              <a:path w="1123950" h="158750">
                <a:moveTo>
                  <a:pt x="938662" y="29044"/>
                </a:moveTo>
                <a:lnTo>
                  <a:pt x="923634" y="29044"/>
                </a:lnTo>
                <a:lnTo>
                  <a:pt x="920586" y="33616"/>
                </a:lnTo>
                <a:lnTo>
                  <a:pt x="917449" y="36664"/>
                </a:lnTo>
                <a:lnTo>
                  <a:pt x="914401" y="39712"/>
                </a:lnTo>
                <a:lnTo>
                  <a:pt x="923634" y="45808"/>
                </a:lnTo>
                <a:lnTo>
                  <a:pt x="929688" y="40355"/>
                </a:lnTo>
                <a:lnTo>
                  <a:pt x="934307" y="35331"/>
                </a:lnTo>
                <a:lnTo>
                  <a:pt x="937780" y="30592"/>
                </a:lnTo>
                <a:lnTo>
                  <a:pt x="938662" y="29044"/>
                </a:lnTo>
                <a:close/>
              </a:path>
              <a:path w="1123950" h="158750">
                <a:moveTo>
                  <a:pt x="821335" y="10668"/>
                </a:moveTo>
                <a:lnTo>
                  <a:pt x="812103" y="21335"/>
                </a:lnTo>
                <a:lnTo>
                  <a:pt x="821335" y="25996"/>
                </a:lnTo>
                <a:lnTo>
                  <a:pt x="828968" y="29044"/>
                </a:lnTo>
                <a:lnTo>
                  <a:pt x="833540" y="33616"/>
                </a:lnTo>
                <a:lnTo>
                  <a:pt x="842671" y="21335"/>
                </a:lnTo>
                <a:lnTo>
                  <a:pt x="835064" y="16763"/>
                </a:lnTo>
                <a:lnTo>
                  <a:pt x="827444" y="13715"/>
                </a:lnTo>
                <a:lnTo>
                  <a:pt x="821335" y="10668"/>
                </a:lnTo>
                <a:close/>
              </a:path>
              <a:path w="1123950" h="158750">
                <a:moveTo>
                  <a:pt x="934315" y="16763"/>
                </a:moveTo>
                <a:lnTo>
                  <a:pt x="931267" y="18287"/>
                </a:lnTo>
                <a:lnTo>
                  <a:pt x="936601" y="18287"/>
                </a:lnTo>
                <a:lnTo>
                  <a:pt x="934315" y="16763"/>
                </a:lnTo>
                <a:close/>
              </a:path>
              <a:path w="1123950" h="158750">
                <a:moveTo>
                  <a:pt x="48769" y="27520"/>
                </a:moveTo>
                <a:lnTo>
                  <a:pt x="8265" y="47928"/>
                </a:lnTo>
                <a:lnTo>
                  <a:pt x="0" y="86959"/>
                </a:lnTo>
                <a:lnTo>
                  <a:pt x="767" y="100349"/>
                </a:lnTo>
                <a:lnTo>
                  <a:pt x="20785" y="136370"/>
                </a:lnTo>
                <a:lnTo>
                  <a:pt x="47245" y="143442"/>
                </a:lnTo>
                <a:lnTo>
                  <a:pt x="56961" y="142633"/>
                </a:lnTo>
                <a:lnTo>
                  <a:pt x="65533" y="140394"/>
                </a:lnTo>
                <a:lnTo>
                  <a:pt x="72963" y="137013"/>
                </a:lnTo>
                <a:lnTo>
                  <a:pt x="79249" y="132774"/>
                </a:lnTo>
                <a:lnTo>
                  <a:pt x="38101" y="132774"/>
                </a:lnTo>
                <a:lnTo>
                  <a:pt x="30392" y="129726"/>
                </a:lnTo>
                <a:lnTo>
                  <a:pt x="25820" y="123630"/>
                </a:lnTo>
                <a:lnTo>
                  <a:pt x="21235" y="119058"/>
                </a:lnTo>
                <a:lnTo>
                  <a:pt x="18248" y="113057"/>
                </a:lnTo>
                <a:lnTo>
                  <a:pt x="18200" y="99246"/>
                </a:lnTo>
                <a:lnTo>
                  <a:pt x="21235" y="93055"/>
                </a:lnTo>
                <a:lnTo>
                  <a:pt x="31903" y="82387"/>
                </a:lnTo>
                <a:lnTo>
                  <a:pt x="35002" y="80863"/>
                </a:lnTo>
                <a:lnTo>
                  <a:pt x="16676" y="80863"/>
                </a:lnTo>
                <a:lnTo>
                  <a:pt x="33427" y="41236"/>
                </a:lnTo>
                <a:lnTo>
                  <a:pt x="39625" y="38188"/>
                </a:lnTo>
                <a:lnTo>
                  <a:pt x="80011" y="38188"/>
                </a:lnTo>
                <a:lnTo>
                  <a:pt x="77725" y="36664"/>
                </a:lnTo>
                <a:lnTo>
                  <a:pt x="72558" y="32664"/>
                </a:lnTo>
                <a:lnTo>
                  <a:pt x="66105" y="29806"/>
                </a:lnTo>
                <a:lnTo>
                  <a:pt x="58223" y="28092"/>
                </a:lnTo>
                <a:lnTo>
                  <a:pt x="48769" y="27520"/>
                </a:lnTo>
                <a:close/>
              </a:path>
              <a:path w="1123950" h="158750">
                <a:moveTo>
                  <a:pt x="81726" y="79339"/>
                </a:moveTo>
                <a:lnTo>
                  <a:pt x="54865" y="79339"/>
                </a:lnTo>
                <a:lnTo>
                  <a:pt x="62485" y="80863"/>
                </a:lnTo>
                <a:lnTo>
                  <a:pt x="67057" y="86959"/>
                </a:lnTo>
                <a:lnTo>
                  <a:pt x="71629" y="91531"/>
                </a:lnTo>
                <a:lnTo>
                  <a:pt x="74677" y="97722"/>
                </a:lnTo>
                <a:lnTo>
                  <a:pt x="74653" y="113057"/>
                </a:lnTo>
                <a:lnTo>
                  <a:pt x="73153" y="119058"/>
                </a:lnTo>
                <a:lnTo>
                  <a:pt x="62485" y="129726"/>
                </a:lnTo>
                <a:lnTo>
                  <a:pt x="56389" y="132774"/>
                </a:lnTo>
                <a:lnTo>
                  <a:pt x="79249" y="132774"/>
                </a:lnTo>
                <a:lnTo>
                  <a:pt x="84146" y="126773"/>
                </a:lnTo>
                <a:lnTo>
                  <a:pt x="87491" y="120201"/>
                </a:lnTo>
                <a:lnTo>
                  <a:pt x="89407" y="113057"/>
                </a:lnTo>
                <a:lnTo>
                  <a:pt x="90019" y="105342"/>
                </a:lnTo>
                <a:lnTo>
                  <a:pt x="89407" y="96691"/>
                </a:lnTo>
                <a:lnTo>
                  <a:pt x="87491" y="89066"/>
                </a:lnTo>
                <a:lnTo>
                  <a:pt x="84146" y="82317"/>
                </a:lnTo>
                <a:lnTo>
                  <a:pt x="81726" y="79339"/>
                </a:lnTo>
                <a:close/>
              </a:path>
              <a:path w="1123950" h="158750">
                <a:moveTo>
                  <a:pt x="51817" y="65620"/>
                </a:moveTo>
                <a:lnTo>
                  <a:pt x="41826" y="66716"/>
                </a:lnTo>
                <a:lnTo>
                  <a:pt x="32532" y="69813"/>
                </a:lnTo>
                <a:lnTo>
                  <a:pt x="24096" y="74624"/>
                </a:lnTo>
                <a:lnTo>
                  <a:pt x="16676" y="80863"/>
                </a:lnTo>
                <a:lnTo>
                  <a:pt x="35002" y="80863"/>
                </a:lnTo>
                <a:lnTo>
                  <a:pt x="38101" y="79339"/>
                </a:lnTo>
                <a:lnTo>
                  <a:pt x="81726" y="79339"/>
                </a:lnTo>
                <a:lnTo>
                  <a:pt x="79249" y="76291"/>
                </a:lnTo>
                <a:lnTo>
                  <a:pt x="73891" y="72051"/>
                </a:lnTo>
                <a:lnTo>
                  <a:pt x="67248" y="68669"/>
                </a:lnTo>
                <a:lnTo>
                  <a:pt x="59747" y="66430"/>
                </a:lnTo>
                <a:lnTo>
                  <a:pt x="51817" y="65620"/>
                </a:lnTo>
                <a:close/>
              </a:path>
              <a:path w="1123950" h="158750">
                <a:moveTo>
                  <a:pt x="80011" y="38188"/>
                </a:moveTo>
                <a:lnTo>
                  <a:pt x="56389" y="38188"/>
                </a:lnTo>
                <a:lnTo>
                  <a:pt x="62485" y="41236"/>
                </a:lnTo>
                <a:lnTo>
                  <a:pt x="70105" y="48856"/>
                </a:lnTo>
                <a:lnTo>
                  <a:pt x="71629" y="53428"/>
                </a:lnTo>
                <a:lnTo>
                  <a:pt x="88495" y="53428"/>
                </a:lnTo>
                <a:lnTo>
                  <a:pt x="85345" y="45808"/>
                </a:lnTo>
                <a:lnTo>
                  <a:pt x="82297" y="39712"/>
                </a:lnTo>
                <a:lnTo>
                  <a:pt x="80011" y="38188"/>
                </a:lnTo>
                <a:close/>
              </a:path>
              <a:path w="1123950" h="158750">
                <a:moveTo>
                  <a:pt x="1018224" y="108390"/>
                </a:moveTo>
                <a:lnTo>
                  <a:pt x="1004508" y="108390"/>
                </a:lnTo>
                <a:lnTo>
                  <a:pt x="1004508" y="158682"/>
                </a:lnTo>
                <a:lnTo>
                  <a:pt x="1018224" y="158682"/>
                </a:lnTo>
                <a:lnTo>
                  <a:pt x="1018224" y="108390"/>
                </a:lnTo>
                <a:close/>
              </a:path>
              <a:path w="1123950" h="158750">
                <a:moveTo>
                  <a:pt x="1102234" y="114486"/>
                </a:moveTo>
                <a:lnTo>
                  <a:pt x="1088518" y="114486"/>
                </a:lnTo>
                <a:lnTo>
                  <a:pt x="1088518" y="158682"/>
                </a:lnTo>
                <a:lnTo>
                  <a:pt x="1102234" y="158682"/>
                </a:lnTo>
                <a:lnTo>
                  <a:pt x="1102234" y="114486"/>
                </a:lnTo>
                <a:close/>
              </a:path>
              <a:path w="1123950" h="158750">
                <a:moveTo>
                  <a:pt x="1018224" y="79339"/>
                </a:moveTo>
                <a:lnTo>
                  <a:pt x="1004508" y="79339"/>
                </a:lnTo>
                <a:lnTo>
                  <a:pt x="999672" y="90784"/>
                </a:lnTo>
                <a:lnTo>
                  <a:pt x="992114" y="102247"/>
                </a:lnTo>
                <a:lnTo>
                  <a:pt x="981967" y="113709"/>
                </a:lnTo>
                <a:lnTo>
                  <a:pt x="969367" y="125154"/>
                </a:lnTo>
                <a:lnTo>
                  <a:pt x="978600" y="137346"/>
                </a:lnTo>
                <a:lnTo>
                  <a:pt x="986291" y="130250"/>
                </a:lnTo>
                <a:lnTo>
                  <a:pt x="993268" y="122868"/>
                </a:lnTo>
                <a:lnTo>
                  <a:pt x="999388" y="115486"/>
                </a:lnTo>
                <a:lnTo>
                  <a:pt x="1004508" y="108390"/>
                </a:lnTo>
                <a:lnTo>
                  <a:pt x="1018224" y="108390"/>
                </a:lnTo>
                <a:lnTo>
                  <a:pt x="1018224" y="103818"/>
                </a:lnTo>
                <a:lnTo>
                  <a:pt x="1038678" y="103818"/>
                </a:lnTo>
                <a:lnTo>
                  <a:pt x="1032976" y="98627"/>
                </a:lnTo>
                <a:lnTo>
                  <a:pt x="1025972" y="93332"/>
                </a:lnTo>
                <a:lnTo>
                  <a:pt x="1018224" y="88483"/>
                </a:lnTo>
                <a:lnTo>
                  <a:pt x="1018224" y="79339"/>
                </a:lnTo>
                <a:close/>
              </a:path>
              <a:path w="1123950" h="158750">
                <a:moveTo>
                  <a:pt x="1038678" y="103818"/>
                </a:moveTo>
                <a:lnTo>
                  <a:pt x="1018224" y="103818"/>
                </a:lnTo>
                <a:lnTo>
                  <a:pt x="1022206" y="107557"/>
                </a:lnTo>
                <a:lnTo>
                  <a:pt x="1026879" y="112010"/>
                </a:lnTo>
                <a:lnTo>
                  <a:pt x="1031818" y="117320"/>
                </a:lnTo>
                <a:lnTo>
                  <a:pt x="1036600" y="123630"/>
                </a:lnTo>
                <a:lnTo>
                  <a:pt x="1044233" y="109914"/>
                </a:lnTo>
                <a:lnTo>
                  <a:pt x="1039106" y="104208"/>
                </a:lnTo>
                <a:lnTo>
                  <a:pt x="1038678" y="103818"/>
                </a:lnTo>
                <a:close/>
              </a:path>
              <a:path w="1123950" h="158750">
                <a:moveTo>
                  <a:pt x="1100710" y="9143"/>
                </a:moveTo>
                <a:lnTo>
                  <a:pt x="1088518" y="9143"/>
                </a:lnTo>
                <a:lnTo>
                  <a:pt x="1088518" y="100770"/>
                </a:lnTo>
                <a:lnTo>
                  <a:pt x="1048805" y="108390"/>
                </a:lnTo>
                <a:lnTo>
                  <a:pt x="1053377" y="123630"/>
                </a:lnTo>
                <a:lnTo>
                  <a:pt x="1088518" y="114486"/>
                </a:lnTo>
                <a:lnTo>
                  <a:pt x="1102234" y="114486"/>
                </a:lnTo>
                <a:lnTo>
                  <a:pt x="1102234" y="111438"/>
                </a:lnTo>
                <a:lnTo>
                  <a:pt x="1123570" y="106866"/>
                </a:lnTo>
                <a:lnTo>
                  <a:pt x="1120543" y="97722"/>
                </a:lnTo>
                <a:lnTo>
                  <a:pt x="1102234" y="97722"/>
                </a:lnTo>
                <a:lnTo>
                  <a:pt x="1102234" y="13715"/>
                </a:lnTo>
                <a:lnTo>
                  <a:pt x="1105282" y="10668"/>
                </a:lnTo>
                <a:lnTo>
                  <a:pt x="1100710" y="9143"/>
                </a:lnTo>
                <a:close/>
              </a:path>
              <a:path w="1123950" h="158750">
                <a:moveTo>
                  <a:pt x="1118998" y="93055"/>
                </a:moveTo>
                <a:lnTo>
                  <a:pt x="1102234" y="97722"/>
                </a:lnTo>
                <a:lnTo>
                  <a:pt x="1120543" y="97722"/>
                </a:lnTo>
                <a:lnTo>
                  <a:pt x="1118998" y="93055"/>
                </a:lnTo>
                <a:close/>
              </a:path>
              <a:path w="1123950" h="158750">
                <a:moveTo>
                  <a:pt x="1060984" y="65620"/>
                </a:moveTo>
                <a:lnTo>
                  <a:pt x="1053377" y="76291"/>
                </a:lnTo>
                <a:lnTo>
                  <a:pt x="1060984" y="82387"/>
                </a:lnTo>
                <a:lnTo>
                  <a:pt x="1067093" y="86959"/>
                </a:lnTo>
                <a:lnTo>
                  <a:pt x="1071665" y="93055"/>
                </a:lnTo>
                <a:lnTo>
                  <a:pt x="1080898" y="80863"/>
                </a:lnTo>
                <a:lnTo>
                  <a:pt x="1074802" y="74767"/>
                </a:lnTo>
                <a:lnTo>
                  <a:pt x="1068617" y="68668"/>
                </a:lnTo>
                <a:lnTo>
                  <a:pt x="1060984" y="65620"/>
                </a:lnTo>
                <a:close/>
              </a:path>
              <a:path w="1123950" h="158750">
                <a:moveTo>
                  <a:pt x="1044233" y="67144"/>
                </a:moveTo>
                <a:lnTo>
                  <a:pt x="974028" y="67144"/>
                </a:lnTo>
                <a:lnTo>
                  <a:pt x="974028" y="79339"/>
                </a:lnTo>
                <a:lnTo>
                  <a:pt x="1044233" y="79339"/>
                </a:lnTo>
                <a:lnTo>
                  <a:pt x="1044233" y="67144"/>
                </a:lnTo>
                <a:close/>
              </a:path>
              <a:path w="1123950" h="158750">
                <a:moveTo>
                  <a:pt x="1021272" y="7619"/>
                </a:moveTo>
                <a:lnTo>
                  <a:pt x="1004508" y="7619"/>
                </a:lnTo>
                <a:lnTo>
                  <a:pt x="1004508" y="67144"/>
                </a:lnTo>
                <a:lnTo>
                  <a:pt x="1018224" y="67144"/>
                </a:lnTo>
                <a:lnTo>
                  <a:pt x="1018224" y="12191"/>
                </a:lnTo>
                <a:lnTo>
                  <a:pt x="1021272" y="9143"/>
                </a:lnTo>
                <a:lnTo>
                  <a:pt x="1021272" y="7619"/>
                </a:lnTo>
                <a:close/>
              </a:path>
              <a:path w="1123950" h="158750">
                <a:moveTo>
                  <a:pt x="1035089" y="19812"/>
                </a:moveTo>
                <a:lnTo>
                  <a:pt x="1032541" y="30507"/>
                </a:lnTo>
                <a:lnTo>
                  <a:pt x="1029563" y="39892"/>
                </a:lnTo>
                <a:lnTo>
                  <a:pt x="1026297" y="48403"/>
                </a:lnTo>
                <a:lnTo>
                  <a:pt x="1022884" y="56476"/>
                </a:lnTo>
                <a:lnTo>
                  <a:pt x="1035089" y="61048"/>
                </a:lnTo>
                <a:lnTo>
                  <a:pt x="1038616" y="53643"/>
                </a:lnTo>
                <a:lnTo>
                  <a:pt x="1041942" y="45999"/>
                </a:lnTo>
                <a:lnTo>
                  <a:pt x="1045374" y="37260"/>
                </a:lnTo>
                <a:lnTo>
                  <a:pt x="1048805" y="27520"/>
                </a:lnTo>
                <a:lnTo>
                  <a:pt x="1051853" y="27520"/>
                </a:lnTo>
                <a:lnTo>
                  <a:pt x="1051853" y="25996"/>
                </a:lnTo>
                <a:lnTo>
                  <a:pt x="1048805" y="24472"/>
                </a:lnTo>
                <a:lnTo>
                  <a:pt x="1035089" y="19812"/>
                </a:lnTo>
                <a:close/>
              </a:path>
              <a:path w="1123950" h="158750">
                <a:moveTo>
                  <a:pt x="986220" y="24472"/>
                </a:moveTo>
                <a:lnTo>
                  <a:pt x="974028" y="29044"/>
                </a:lnTo>
                <a:lnTo>
                  <a:pt x="978076" y="37879"/>
                </a:lnTo>
                <a:lnTo>
                  <a:pt x="981267" y="45999"/>
                </a:lnTo>
                <a:lnTo>
                  <a:pt x="984117" y="53881"/>
                </a:lnTo>
                <a:lnTo>
                  <a:pt x="986220" y="59524"/>
                </a:lnTo>
                <a:lnTo>
                  <a:pt x="999936" y="54952"/>
                </a:lnTo>
                <a:lnTo>
                  <a:pt x="997364" y="47190"/>
                </a:lnTo>
                <a:lnTo>
                  <a:pt x="994221" y="39712"/>
                </a:lnTo>
                <a:lnTo>
                  <a:pt x="990506" y="32235"/>
                </a:lnTo>
                <a:lnTo>
                  <a:pt x="986220" y="24472"/>
                </a:lnTo>
                <a:close/>
              </a:path>
              <a:path w="1123950" h="158750">
                <a:moveTo>
                  <a:pt x="1064045" y="29044"/>
                </a:moveTo>
                <a:lnTo>
                  <a:pt x="1054888" y="39712"/>
                </a:lnTo>
                <a:lnTo>
                  <a:pt x="1061207" y="45118"/>
                </a:lnTo>
                <a:lnTo>
                  <a:pt x="1066531" y="49809"/>
                </a:lnTo>
                <a:lnTo>
                  <a:pt x="1071012" y="53643"/>
                </a:lnTo>
                <a:lnTo>
                  <a:pt x="1074802" y="56476"/>
                </a:lnTo>
                <a:lnTo>
                  <a:pt x="1083946" y="44284"/>
                </a:lnTo>
                <a:lnTo>
                  <a:pt x="1077850" y="39712"/>
                </a:lnTo>
                <a:lnTo>
                  <a:pt x="1071665" y="33616"/>
                </a:lnTo>
                <a:lnTo>
                  <a:pt x="1064045" y="29044"/>
                </a:lnTo>
                <a:close/>
              </a:path>
              <a:path w="1123950" h="158750">
                <a:moveTo>
                  <a:pt x="448730" y="58000"/>
                </a:moveTo>
                <a:lnTo>
                  <a:pt x="430401" y="88084"/>
                </a:lnTo>
                <a:lnTo>
                  <a:pt x="405042" y="109711"/>
                </a:lnTo>
                <a:lnTo>
                  <a:pt x="372521" y="123033"/>
                </a:lnTo>
                <a:lnTo>
                  <a:pt x="332703" y="128202"/>
                </a:lnTo>
                <a:lnTo>
                  <a:pt x="338812" y="144966"/>
                </a:lnTo>
                <a:lnTo>
                  <a:pt x="340323" y="149538"/>
                </a:lnTo>
                <a:lnTo>
                  <a:pt x="341847" y="149538"/>
                </a:lnTo>
                <a:lnTo>
                  <a:pt x="344908" y="143442"/>
                </a:lnTo>
                <a:lnTo>
                  <a:pt x="383286" y="137749"/>
                </a:lnTo>
                <a:lnTo>
                  <a:pt x="415776" y="123033"/>
                </a:lnTo>
                <a:lnTo>
                  <a:pt x="442216" y="99467"/>
                </a:lnTo>
                <a:lnTo>
                  <a:pt x="462535" y="67144"/>
                </a:lnTo>
                <a:lnTo>
                  <a:pt x="448730" y="58000"/>
                </a:lnTo>
                <a:close/>
              </a:path>
              <a:path w="1123950" h="158750">
                <a:moveTo>
                  <a:pt x="346432" y="25996"/>
                </a:moveTo>
                <a:lnTo>
                  <a:pt x="335764" y="39712"/>
                </a:lnTo>
                <a:lnTo>
                  <a:pt x="343802" y="45713"/>
                </a:lnTo>
                <a:lnTo>
                  <a:pt x="352001" y="52285"/>
                </a:lnTo>
                <a:lnTo>
                  <a:pt x="360485" y="59429"/>
                </a:lnTo>
                <a:lnTo>
                  <a:pt x="369381" y="67144"/>
                </a:lnTo>
                <a:lnTo>
                  <a:pt x="381573" y="54952"/>
                </a:lnTo>
                <a:lnTo>
                  <a:pt x="371594" y="45499"/>
                </a:lnTo>
                <a:lnTo>
                  <a:pt x="362321" y="37617"/>
                </a:lnTo>
                <a:lnTo>
                  <a:pt x="353889" y="31164"/>
                </a:lnTo>
                <a:lnTo>
                  <a:pt x="346432" y="25996"/>
                </a:lnTo>
                <a:close/>
              </a:path>
              <a:path w="1123950" h="158750">
                <a:moveTo>
                  <a:pt x="679324" y="33616"/>
                </a:moveTo>
                <a:lnTo>
                  <a:pt x="665608" y="33616"/>
                </a:lnTo>
                <a:lnTo>
                  <a:pt x="665608" y="64096"/>
                </a:lnTo>
                <a:lnTo>
                  <a:pt x="663592" y="86354"/>
                </a:lnTo>
                <a:lnTo>
                  <a:pt x="657558" y="107199"/>
                </a:lnTo>
                <a:lnTo>
                  <a:pt x="647525" y="126330"/>
                </a:lnTo>
                <a:lnTo>
                  <a:pt x="633515" y="143442"/>
                </a:lnTo>
                <a:lnTo>
                  <a:pt x="645707" y="151062"/>
                </a:lnTo>
                <a:lnTo>
                  <a:pt x="672455" y="113140"/>
                </a:lnTo>
                <a:lnTo>
                  <a:pt x="680732" y="64096"/>
                </a:lnTo>
                <a:lnTo>
                  <a:pt x="680848" y="39712"/>
                </a:lnTo>
                <a:lnTo>
                  <a:pt x="683896" y="36664"/>
                </a:lnTo>
                <a:lnTo>
                  <a:pt x="683896" y="35140"/>
                </a:lnTo>
                <a:lnTo>
                  <a:pt x="679324" y="33616"/>
                </a:lnTo>
                <a:close/>
              </a:path>
              <a:path w="1123950" h="158750">
                <a:moveTo>
                  <a:pt x="578550" y="30568"/>
                </a:moveTo>
                <a:lnTo>
                  <a:pt x="479299" y="30568"/>
                </a:lnTo>
                <a:lnTo>
                  <a:pt x="479299" y="45808"/>
                </a:lnTo>
                <a:lnTo>
                  <a:pt x="578550" y="45808"/>
                </a:lnTo>
                <a:lnTo>
                  <a:pt x="572271" y="76972"/>
                </a:lnTo>
                <a:lnTo>
                  <a:pt x="555823" y="101865"/>
                </a:lnTo>
                <a:lnTo>
                  <a:pt x="529354" y="120472"/>
                </a:lnTo>
                <a:lnTo>
                  <a:pt x="493015" y="132774"/>
                </a:lnTo>
                <a:lnTo>
                  <a:pt x="503772" y="148014"/>
                </a:lnTo>
                <a:lnTo>
                  <a:pt x="542764" y="131997"/>
                </a:lnTo>
                <a:lnTo>
                  <a:pt x="570726" y="109104"/>
                </a:lnTo>
                <a:lnTo>
                  <a:pt x="588097" y="79353"/>
                </a:lnTo>
                <a:lnTo>
                  <a:pt x="595314" y="42760"/>
                </a:lnTo>
                <a:lnTo>
                  <a:pt x="578550" y="30568"/>
                </a:lnTo>
                <a:close/>
              </a:path>
              <a:path w="1123950" h="158750">
                <a:moveTo>
                  <a:pt x="602934" y="0"/>
                </a:moveTo>
                <a:lnTo>
                  <a:pt x="593790" y="0"/>
                </a:lnTo>
                <a:lnTo>
                  <a:pt x="589218" y="1524"/>
                </a:lnTo>
                <a:lnTo>
                  <a:pt x="584646" y="4571"/>
                </a:lnTo>
                <a:lnTo>
                  <a:pt x="581598" y="9143"/>
                </a:lnTo>
                <a:lnTo>
                  <a:pt x="580074" y="13715"/>
                </a:lnTo>
                <a:lnTo>
                  <a:pt x="580074" y="22859"/>
                </a:lnTo>
                <a:lnTo>
                  <a:pt x="581598" y="27520"/>
                </a:lnTo>
                <a:lnTo>
                  <a:pt x="584646" y="32092"/>
                </a:lnTo>
                <a:lnTo>
                  <a:pt x="589218" y="35140"/>
                </a:lnTo>
                <a:lnTo>
                  <a:pt x="593790" y="36664"/>
                </a:lnTo>
                <a:lnTo>
                  <a:pt x="602934" y="36664"/>
                </a:lnTo>
                <a:lnTo>
                  <a:pt x="607607" y="35140"/>
                </a:lnTo>
                <a:lnTo>
                  <a:pt x="612179" y="32092"/>
                </a:lnTo>
                <a:lnTo>
                  <a:pt x="613195" y="30568"/>
                </a:lnTo>
                <a:lnTo>
                  <a:pt x="595314" y="30568"/>
                </a:lnTo>
                <a:lnTo>
                  <a:pt x="589218" y="27520"/>
                </a:lnTo>
                <a:lnTo>
                  <a:pt x="587694" y="24472"/>
                </a:lnTo>
                <a:lnTo>
                  <a:pt x="586170" y="21335"/>
                </a:lnTo>
                <a:lnTo>
                  <a:pt x="586170" y="15240"/>
                </a:lnTo>
                <a:lnTo>
                  <a:pt x="589218" y="9143"/>
                </a:lnTo>
                <a:lnTo>
                  <a:pt x="595314" y="6096"/>
                </a:lnTo>
                <a:lnTo>
                  <a:pt x="613195" y="6096"/>
                </a:lnTo>
                <a:lnTo>
                  <a:pt x="612179" y="4571"/>
                </a:lnTo>
                <a:lnTo>
                  <a:pt x="607607" y="1524"/>
                </a:lnTo>
                <a:lnTo>
                  <a:pt x="602934" y="0"/>
                </a:lnTo>
                <a:close/>
              </a:path>
              <a:path w="1123950" h="158750">
                <a:moveTo>
                  <a:pt x="613195" y="6096"/>
                </a:moveTo>
                <a:lnTo>
                  <a:pt x="601410" y="6096"/>
                </a:lnTo>
                <a:lnTo>
                  <a:pt x="604458" y="7619"/>
                </a:lnTo>
                <a:lnTo>
                  <a:pt x="607607" y="9143"/>
                </a:lnTo>
                <a:lnTo>
                  <a:pt x="610655" y="15240"/>
                </a:lnTo>
                <a:lnTo>
                  <a:pt x="610655" y="21335"/>
                </a:lnTo>
                <a:lnTo>
                  <a:pt x="609131" y="24472"/>
                </a:lnTo>
                <a:lnTo>
                  <a:pt x="607607" y="27520"/>
                </a:lnTo>
                <a:lnTo>
                  <a:pt x="604458" y="29044"/>
                </a:lnTo>
                <a:lnTo>
                  <a:pt x="601410" y="30568"/>
                </a:lnTo>
                <a:lnTo>
                  <a:pt x="613195" y="30568"/>
                </a:lnTo>
                <a:lnTo>
                  <a:pt x="615227" y="27520"/>
                </a:lnTo>
                <a:lnTo>
                  <a:pt x="616738" y="22859"/>
                </a:lnTo>
                <a:lnTo>
                  <a:pt x="616738" y="13715"/>
                </a:lnTo>
                <a:lnTo>
                  <a:pt x="615227" y="9143"/>
                </a:lnTo>
                <a:lnTo>
                  <a:pt x="613195" y="6096"/>
                </a:lnTo>
                <a:close/>
              </a:path>
              <a:path w="1123950" h="158750">
                <a:moveTo>
                  <a:pt x="723609" y="27520"/>
                </a:moveTo>
                <a:lnTo>
                  <a:pt x="706756" y="27520"/>
                </a:lnTo>
                <a:lnTo>
                  <a:pt x="706677" y="133011"/>
                </a:lnTo>
                <a:lnTo>
                  <a:pt x="705232" y="137346"/>
                </a:lnTo>
                <a:lnTo>
                  <a:pt x="716002" y="144966"/>
                </a:lnTo>
                <a:lnTo>
                  <a:pt x="720561" y="141918"/>
                </a:lnTo>
                <a:lnTo>
                  <a:pt x="739156" y="133011"/>
                </a:lnTo>
                <a:lnTo>
                  <a:pt x="751314" y="125154"/>
                </a:lnTo>
                <a:lnTo>
                  <a:pt x="722085" y="125154"/>
                </a:lnTo>
                <a:lnTo>
                  <a:pt x="722085" y="32092"/>
                </a:lnTo>
                <a:lnTo>
                  <a:pt x="725146" y="29044"/>
                </a:lnTo>
                <a:lnTo>
                  <a:pt x="723609" y="27520"/>
                </a:lnTo>
                <a:close/>
              </a:path>
              <a:path w="1123950" h="158750">
                <a:moveTo>
                  <a:pt x="775527" y="79339"/>
                </a:moveTo>
                <a:lnTo>
                  <a:pt x="762633" y="95110"/>
                </a:lnTo>
                <a:lnTo>
                  <a:pt x="749339" y="107997"/>
                </a:lnTo>
                <a:lnTo>
                  <a:pt x="735779" y="118009"/>
                </a:lnTo>
                <a:lnTo>
                  <a:pt x="722085" y="125154"/>
                </a:lnTo>
                <a:lnTo>
                  <a:pt x="751314" y="125154"/>
                </a:lnTo>
                <a:lnTo>
                  <a:pt x="756049" y="122094"/>
                </a:lnTo>
                <a:lnTo>
                  <a:pt x="771226" y="108874"/>
                </a:lnTo>
                <a:lnTo>
                  <a:pt x="784671" y="93055"/>
                </a:lnTo>
                <a:lnTo>
                  <a:pt x="775527" y="79339"/>
                </a:lnTo>
                <a:close/>
              </a:path>
              <a:path w="1123950" h="158750">
                <a:moveTo>
                  <a:pt x="276226" y="70192"/>
                </a:moveTo>
                <a:lnTo>
                  <a:pt x="260986" y="70192"/>
                </a:lnTo>
                <a:lnTo>
                  <a:pt x="260986" y="83911"/>
                </a:lnTo>
                <a:lnTo>
                  <a:pt x="257889" y="103730"/>
                </a:lnTo>
                <a:lnTo>
                  <a:pt x="248781" y="119808"/>
                </a:lnTo>
                <a:lnTo>
                  <a:pt x="233940" y="132439"/>
                </a:lnTo>
                <a:lnTo>
                  <a:pt x="213640" y="141918"/>
                </a:lnTo>
                <a:lnTo>
                  <a:pt x="222784" y="154110"/>
                </a:lnTo>
                <a:lnTo>
                  <a:pt x="245965" y="141845"/>
                </a:lnTo>
                <a:lnTo>
                  <a:pt x="262688" y="125714"/>
                </a:lnTo>
                <a:lnTo>
                  <a:pt x="272819" y="105850"/>
                </a:lnTo>
                <a:lnTo>
                  <a:pt x="276226" y="82387"/>
                </a:lnTo>
                <a:lnTo>
                  <a:pt x="276226" y="70192"/>
                </a:lnTo>
                <a:close/>
              </a:path>
              <a:path w="1123950" h="158750">
                <a:moveTo>
                  <a:pt x="216701" y="70192"/>
                </a:moveTo>
                <a:lnTo>
                  <a:pt x="202972" y="70192"/>
                </a:lnTo>
                <a:lnTo>
                  <a:pt x="202972" y="103818"/>
                </a:lnTo>
                <a:lnTo>
                  <a:pt x="218225" y="103818"/>
                </a:lnTo>
                <a:lnTo>
                  <a:pt x="216701" y="70192"/>
                </a:lnTo>
                <a:close/>
              </a:path>
              <a:path w="1123950" h="158750">
                <a:moveTo>
                  <a:pt x="314415" y="56476"/>
                </a:moveTo>
                <a:lnTo>
                  <a:pt x="164784" y="56476"/>
                </a:lnTo>
                <a:lnTo>
                  <a:pt x="164784" y="70192"/>
                </a:lnTo>
                <a:lnTo>
                  <a:pt x="314415" y="70192"/>
                </a:lnTo>
                <a:lnTo>
                  <a:pt x="314415" y="56476"/>
                </a:lnTo>
                <a:close/>
              </a:path>
              <a:path w="1123950" h="158750">
                <a:moveTo>
                  <a:pt x="219749" y="21335"/>
                </a:moveTo>
                <a:lnTo>
                  <a:pt x="201461" y="21335"/>
                </a:lnTo>
                <a:lnTo>
                  <a:pt x="202972" y="56476"/>
                </a:lnTo>
                <a:lnTo>
                  <a:pt x="216701" y="56476"/>
                </a:lnTo>
                <a:lnTo>
                  <a:pt x="216701" y="27520"/>
                </a:lnTo>
                <a:lnTo>
                  <a:pt x="219749" y="22859"/>
                </a:lnTo>
                <a:lnTo>
                  <a:pt x="219749" y="21335"/>
                </a:lnTo>
                <a:close/>
              </a:path>
              <a:path w="1123950" h="158750">
                <a:moveTo>
                  <a:pt x="274702" y="15240"/>
                </a:moveTo>
                <a:lnTo>
                  <a:pt x="259462" y="15240"/>
                </a:lnTo>
                <a:lnTo>
                  <a:pt x="259462" y="56476"/>
                </a:lnTo>
                <a:lnTo>
                  <a:pt x="274702" y="56476"/>
                </a:lnTo>
                <a:lnTo>
                  <a:pt x="274702" y="22859"/>
                </a:lnTo>
                <a:lnTo>
                  <a:pt x="279274" y="18287"/>
                </a:lnTo>
                <a:lnTo>
                  <a:pt x="279274" y="16763"/>
                </a:lnTo>
                <a:lnTo>
                  <a:pt x="274702" y="15240"/>
                </a:lnTo>
                <a:close/>
              </a:path>
              <a:path w="1123950" h="158750">
                <a:moveTo>
                  <a:pt x="115927" y="13715"/>
                </a:moveTo>
                <a:lnTo>
                  <a:pt x="108307" y="19812"/>
                </a:lnTo>
                <a:lnTo>
                  <a:pt x="121427" y="35031"/>
                </a:lnTo>
                <a:lnTo>
                  <a:pt x="130976" y="50941"/>
                </a:lnTo>
                <a:lnTo>
                  <a:pt x="136810" y="67692"/>
                </a:lnTo>
                <a:lnTo>
                  <a:pt x="138787" y="85435"/>
                </a:lnTo>
                <a:lnTo>
                  <a:pt x="136810" y="103207"/>
                </a:lnTo>
                <a:lnTo>
                  <a:pt x="130976" y="119808"/>
                </a:lnTo>
                <a:lnTo>
                  <a:pt x="121427" y="135249"/>
                </a:lnTo>
                <a:lnTo>
                  <a:pt x="108307" y="149538"/>
                </a:lnTo>
                <a:lnTo>
                  <a:pt x="115927" y="157158"/>
                </a:lnTo>
                <a:lnTo>
                  <a:pt x="129942" y="140821"/>
                </a:lnTo>
                <a:lnTo>
                  <a:pt x="139974" y="123618"/>
                </a:lnTo>
                <a:lnTo>
                  <a:pt x="146005" y="105254"/>
                </a:lnTo>
                <a:lnTo>
                  <a:pt x="148020" y="85435"/>
                </a:lnTo>
                <a:lnTo>
                  <a:pt x="146005" y="65453"/>
                </a:lnTo>
                <a:lnTo>
                  <a:pt x="139974" y="46750"/>
                </a:lnTo>
                <a:lnTo>
                  <a:pt x="129942" y="29459"/>
                </a:lnTo>
                <a:lnTo>
                  <a:pt x="115927" y="13715"/>
                </a:lnTo>
                <a:close/>
              </a:path>
            </a:pathLst>
          </a:custGeom>
          <a:solidFill>
            <a:srgbClr val="231F1F"/>
          </a:solidFill>
        </p:spPr>
        <p:txBody>
          <a:bodyPr wrap="square" lIns="0" tIns="0" rIns="0" bIns="0" rtlCol="0"/>
          <a:lstStyle/>
          <a:p>
            <a:endParaRPr sz="1272"/>
          </a:p>
        </p:txBody>
      </p:sp>
      <p:sp>
        <p:nvSpPr>
          <p:cNvPr id="133" name="object 133"/>
          <p:cNvSpPr/>
          <p:nvPr/>
        </p:nvSpPr>
        <p:spPr>
          <a:xfrm>
            <a:off x="8066078" y="5634336"/>
            <a:ext cx="1168825" cy="283754"/>
          </a:xfrm>
          <a:custGeom>
            <a:avLst/>
            <a:gdLst/>
            <a:ahLst/>
            <a:cxnLst/>
            <a:rect l="l" t="t" r="r" b="b"/>
            <a:pathLst>
              <a:path w="2245995" h="586104">
                <a:moveTo>
                  <a:pt x="2245893" y="0"/>
                </a:moveTo>
                <a:lnTo>
                  <a:pt x="0" y="0"/>
                </a:lnTo>
                <a:lnTo>
                  <a:pt x="0" y="585974"/>
                </a:lnTo>
                <a:lnTo>
                  <a:pt x="2245893" y="585974"/>
                </a:lnTo>
                <a:lnTo>
                  <a:pt x="2245893" y="0"/>
                </a:lnTo>
                <a:close/>
              </a:path>
            </a:pathLst>
          </a:custGeom>
          <a:ln w="39686">
            <a:solidFill>
              <a:srgbClr val="E45644"/>
            </a:solidFill>
          </a:ln>
        </p:spPr>
        <p:txBody>
          <a:bodyPr wrap="square" lIns="0" tIns="0" rIns="0" bIns="0" rtlCol="0"/>
          <a:lstStyle/>
          <a:p>
            <a:endParaRPr sz="1272"/>
          </a:p>
        </p:txBody>
      </p:sp>
      <p:sp>
        <p:nvSpPr>
          <p:cNvPr id="134" name="object 134"/>
          <p:cNvSpPr/>
          <p:nvPr/>
        </p:nvSpPr>
        <p:spPr>
          <a:xfrm>
            <a:off x="8222503" y="4547186"/>
            <a:ext cx="659623" cy="1081872"/>
          </a:xfrm>
          <a:custGeom>
            <a:avLst/>
            <a:gdLst/>
            <a:ahLst/>
            <a:cxnLst/>
            <a:rect l="l" t="t" r="r" b="b"/>
            <a:pathLst>
              <a:path w="933450" h="1530984">
                <a:moveTo>
                  <a:pt x="932878" y="1236065"/>
                </a:moveTo>
                <a:lnTo>
                  <a:pt x="894778" y="1236065"/>
                </a:lnTo>
                <a:lnTo>
                  <a:pt x="899350" y="1248257"/>
                </a:lnTo>
                <a:lnTo>
                  <a:pt x="894715" y="1248257"/>
                </a:lnTo>
                <a:lnTo>
                  <a:pt x="893254" y="1530578"/>
                </a:lnTo>
                <a:lnTo>
                  <a:pt x="931354" y="1530578"/>
                </a:lnTo>
                <a:lnTo>
                  <a:pt x="932815" y="1248257"/>
                </a:lnTo>
                <a:lnTo>
                  <a:pt x="899350" y="1248257"/>
                </a:lnTo>
                <a:lnTo>
                  <a:pt x="894747" y="1242037"/>
                </a:lnTo>
                <a:lnTo>
                  <a:pt x="932847" y="1242037"/>
                </a:lnTo>
                <a:lnTo>
                  <a:pt x="932878" y="1236065"/>
                </a:lnTo>
                <a:close/>
              </a:path>
              <a:path w="933450" h="1530984">
                <a:moveTo>
                  <a:pt x="894778" y="1236065"/>
                </a:moveTo>
                <a:lnTo>
                  <a:pt x="894747" y="1242037"/>
                </a:lnTo>
                <a:lnTo>
                  <a:pt x="899350" y="1248257"/>
                </a:lnTo>
                <a:lnTo>
                  <a:pt x="894778" y="1236065"/>
                </a:lnTo>
                <a:close/>
              </a:path>
              <a:path w="933450" h="1530984">
                <a:moveTo>
                  <a:pt x="83260" y="81100"/>
                </a:moveTo>
                <a:lnTo>
                  <a:pt x="52486" y="103785"/>
                </a:lnTo>
                <a:lnTo>
                  <a:pt x="894747" y="1242037"/>
                </a:lnTo>
                <a:lnTo>
                  <a:pt x="894778" y="1236065"/>
                </a:lnTo>
                <a:lnTo>
                  <a:pt x="932878" y="1236065"/>
                </a:lnTo>
                <a:lnTo>
                  <a:pt x="932878" y="1228445"/>
                </a:lnTo>
                <a:lnTo>
                  <a:pt x="929830" y="1225397"/>
                </a:lnTo>
                <a:lnTo>
                  <a:pt x="83260" y="81100"/>
                </a:lnTo>
                <a:close/>
              </a:path>
              <a:path w="933450" h="1530984">
                <a:moveTo>
                  <a:pt x="0" y="0"/>
                </a:moveTo>
                <a:lnTo>
                  <a:pt x="21424" y="126682"/>
                </a:lnTo>
                <a:lnTo>
                  <a:pt x="52486" y="103785"/>
                </a:lnTo>
                <a:lnTo>
                  <a:pt x="41236" y="88582"/>
                </a:lnTo>
                <a:lnTo>
                  <a:pt x="71818" y="65633"/>
                </a:lnTo>
                <a:lnTo>
                  <a:pt x="104242" y="65633"/>
                </a:lnTo>
                <a:lnTo>
                  <a:pt x="114579" y="58013"/>
                </a:lnTo>
                <a:lnTo>
                  <a:pt x="0" y="0"/>
                </a:lnTo>
                <a:close/>
              </a:path>
              <a:path w="933450" h="1530984">
                <a:moveTo>
                  <a:pt x="71818" y="65633"/>
                </a:moveTo>
                <a:lnTo>
                  <a:pt x="41236" y="88582"/>
                </a:lnTo>
                <a:lnTo>
                  <a:pt x="52486" y="103785"/>
                </a:lnTo>
                <a:lnTo>
                  <a:pt x="83260" y="81100"/>
                </a:lnTo>
                <a:lnTo>
                  <a:pt x="71818" y="65633"/>
                </a:lnTo>
                <a:close/>
              </a:path>
              <a:path w="933450" h="1530984">
                <a:moveTo>
                  <a:pt x="104242" y="65633"/>
                </a:moveTo>
                <a:lnTo>
                  <a:pt x="71818" y="65633"/>
                </a:lnTo>
                <a:lnTo>
                  <a:pt x="83260" y="81100"/>
                </a:lnTo>
                <a:lnTo>
                  <a:pt x="104242" y="65633"/>
                </a:lnTo>
                <a:close/>
              </a:path>
            </a:pathLst>
          </a:custGeom>
          <a:solidFill>
            <a:srgbClr val="E45644"/>
          </a:solidFill>
        </p:spPr>
        <p:txBody>
          <a:bodyPr wrap="square" lIns="0" tIns="0" rIns="0" bIns="0" rtlCol="0"/>
          <a:lstStyle/>
          <a:p>
            <a:endParaRPr sz="1272"/>
          </a:p>
        </p:txBody>
      </p:sp>
      <p:sp>
        <p:nvSpPr>
          <p:cNvPr id="135" name="object 135"/>
          <p:cNvSpPr/>
          <p:nvPr/>
        </p:nvSpPr>
        <p:spPr>
          <a:xfrm>
            <a:off x="8176123" y="5712906"/>
            <a:ext cx="993922" cy="108142"/>
          </a:xfrm>
          <a:custGeom>
            <a:avLst/>
            <a:gdLst/>
            <a:ahLst/>
            <a:cxnLst/>
            <a:rect l="l" t="t" r="r" b="b"/>
            <a:pathLst>
              <a:path w="1406525" h="153034">
                <a:moveTo>
                  <a:pt x="809243" y="102199"/>
                </a:moveTo>
                <a:lnTo>
                  <a:pt x="691603" y="102199"/>
                </a:lnTo>
                <a:lnTo>
                  <a:pt x="691603" y="152586"/>
                </a:lnTo>
                <a:lnTo>
                  <a:pt x="705421" y="152586"/>
                </a:lnTo>
                <a:lnTo>
                  <a:pt x="705421" y="146490"/>
                </a:lnTo>
                <a:lnTo>
                  <a:pt x="809243" y="146490"/>
                </a:lnTo>
                <a:lnTo>
                  <a:pt x="809243" y="134298"/>
                </a:lnTo>
                <a:lnTo>
                  <a:pt x="705421" y="134298"/>
                </a:lnTo>
                <a:lnTo>
                  <a:pt x="705421" y="116010"/>
                </a:lnTo>
                <a:lnTo>
                  <a:pt x="809243" y="116010"/>
                </a:lnTo>
                <a:lnTo>
                  <a:pt x="809243" y="102199"/>
                </a:lnTo>
                <a:close/>
              </a:path>
              <a:path w="1406525" h="153034">
                <a:moveTo>
                  <a:pt x="809243" y="146490"/>
                </a:moveTo>
                <a:lnTo>
                  <a:pt x="795439" y="146490"/>
                </a:lnTo>
                <a:lnTo>
                  <a:pt x="795439" y="151062"/>
                </a:lnTo>
                <a:lnTo>
                  <a:pt x="809243" y="151062"/>
                </a:lnTo>
                <a:lnTo>
                  <a:pt x="809243" y="146490"/>
                </a:lnTo>
                <a:close/>
              </a:path>
              <a:path w="1406525" h="153034">
                <a:moveTo>
                  <a:pt x="809243" y="116010"/>
                </a:moveTo>
                <a:lnTo>
                  <a:pt x="795439" y="116010"/>
                </a:lnTo>
                <a:lnTo>
                  <a:pt x="795439" y="134298"/>
                </a:lnTo>
                <a:lnTo>
                  <a:pt x="809243" y="134298"/>
                </a:lnTo>
                <a:lnTo>
                  <a:pt x="809243" y="116010"/>
                </a:lnTo>
                <a:close/>
              </a:path>
              <a:path w="1406525" h="153034">
                <a:moveTo>
                  <a:pt x="757339" y="88480"/>
                </a:moveTo>
                <a:lnTo>
                  <a:pt x="745045" y="88480"/>
                </a:lnTo>
                <a:lnTo>
                  <a:pt x="740473" y="102199"/>
                </a:lnTo>
                <a:lnTo>
                  <a:pt x="752754" y="102199"/>
                </a:lnTo>
                <a:lnTo>
                  <a:pt x="757339" y="88480"/>
                </a:lnTo>
                <a:close/>
              </a:path>
              <a:path w="1406525" h="153034">
                <a:moveTo>
                  <a:pt x="792378" y="51904"/>
                </a:moveTo>
                <a:lnTo>
                  <a:pt x="708469" y="51904"/>
                </a:lnTo>
                <a:lnTo>
                  <a:pt x="708469" y="91531"/>
                </a:lnTo>
                <a:lnTo>
                  <a:pt x="720661" y="91531"/>
                </a:lnTo>
                <a:lnTo>
                  <a:pt x="720661" y="88480"/>
                </a:lnTo>
                <a:lnTo>
                  <a:pt x="792378" y="88480"/>
                </a:lnTo>
                <a:lnTo>
                  <a:pt x="792378" y="76288"/>
                </a:lnTo>
                <a:lnTo>
                  <a:pt x="720661" y="76288"/>
                </a:lnTo>
                <a:lnTo>
                  <a:pt x="720661" y="64096"/>
                </a:lnTo>
                <a:lnTo>
                  <a:pt x="792378" y="64096"/>
                </a:lnTo>
                <a:lnTo>
                  <a:pt x="792378" y="51904"/>
                </a:lnTo>
                <a:close/>
              </a:path>
              <a:path w="1406525" h="153034">
                <a:moveTo>
                  <a:pt x="792378" y="88480"/>
                </a:moveTo>
                <a:lnTo>
                  <a:pt x="778675" y="88480"/>
                </a:lnTo>
                <a:lnTo>
                  <a:pt x="778675" y="91531"/>
                </a:lnTo>
                <a:lnTo>
                  <a:pt x="792378" y="91531"/>
                </a:lnTo>
                <a:lnTo>
                  <a:pt x="792378" y="88480"/>
                </a:lnTo>
                <a:close/>
              </a:path>
              <a:path w="1406525" h="153034">
                <a:moveTo>
                  <a:pt x="792378" y="64096"/>
                </a:moveTo>
                <a:lnTo>
                  <a:pt x="778675" y="64096"/>
                </a:lnTo>
                <a:lnTo>
                  <a:pt x="778675" y="76288"/>
                </a:lnTo>
                <a:lnTo>
                  <a:pt x="792378" y="76288"/>
                </a:lnTo>
                <a:lnTo>
                  <a:pt x="792378" y="64096"/>
                </a:lnTo>
                <a:close/>
              </a:path>
              <a:path w="1406525" h="153034">
                <a:moveTo>
                  <a:pt x="821436" y="28956"/>
                </a:moveTo>
                <a:lnTo>
                  <a:pt x="677900" y="28956"/>
                </a:lnTo>
                <a:lnTo>
                  <a:pt x="677900" y="61048"/>
                </a:lnTo>
                <a:lnTo>
                  <a:pt x="691603" y="61048"/>
                </a:lnTo>
                <a:lnTo>
                  <a:pt x="691603" y="41148"/>
                </a:lnTo>
                <a:lnTo>
                  <a:pt x="821436" y="41148"/>
                </a:lnTo>
                <a:lnTo>
                  <a:pt x="821436" y="28956"/>
                </a:lnTo>
                <a:close/>
              </a:path>
              <a:path w="1406525" h="153034">
                <a:moveTo>
                  <a:pt x="821436" y="41148"/>
                </a:moveTo>
                <a:lnTo>
                  <a:pt x="807719" y="41148"/>
                </a:lnTo>
                <a:lnTo>
                  <a:pt x="807719" y="61048"/>
                </a:lnTo>
                <a:lnTo>
                  <a:pt x="821436" y="61048"/>
                </a:lnTo>
                <a:lnTo>
                  <a:pt x="821436" y="41148"/>
                </a:lnTo>
                <a:close/>
              </a:path>
              <a:path w="1406525" h="153034">
                <a:moveTo>
                  <a:pt x="711517" y="4572"/>
                </a:moveTo>
                <a:lnTo>
                  <a:pt x="699325" y="12192"/>
                </a:lnTo>
                <a:lnTo>
                  <a:pt x="705421" y="18288"/>
                </a:lnTo>
                <a:lnTo>
                  <a:pt x="709993" y="24384"/>
                </a:lnTo>
                <a:lnTo>
                  <a:pt x="711517" y="28956"/>
                </a:lnTo>
                <a:lnTo>
                  <a:pt x="714565" y="28956"/>
                </a:lnTo>
                <a:lnTo>
                  <a:pt x="725233" y="21336"/>
                </a:lnTo>
                <a:lnTo>
                  <a:pt x="722185" y="15240"/>
                </a:lnTo>
                <a:lnTo>
                  <a:pt x="717613" y="9144"/>
                </a:lnTo>
                <a:lnTo>
                  <a:pt x="711517" y="4572"/>
                </a:lnTo>
                <a:close/>
              </a:path>
              <a:path w="1406525" h="153034">
                <a:moveTo>
                  <a:pt x="787806" y="1524"/>
                </a:moveTo>
                <a:lnTo>
                  <a:pt x="785265" y="9239"/>
                </a:lnTo>
                <a:lnTo>
                  <a:pt x="782293" y="16383"/>
                </a:lnTo>
                <a:lnTo>
                  <a:pt x="779032" y="22955"/>
                </a:lnTo>
                <a:lnTo>
                  <a:pt x="775627" y="28956"/>
                </a:lnTo>
                <a:lnTo>
                  <a:pt x="789330" y="28956"/>
                </a:lnTo>
                <a:lnTo>
                  <a:pt x="793915" y="24384"/>
                </a:lnTo>
                <a:lnTo>
                  <a:pt x="798487" y="18288"/>
                </a:lnTo>
                <a:lnTo>
                  <a:pt x="801624" y="10668"/>
                </a:lnTo>
                <a:lnTo>
                  <a:pt x="804672" y="9144"/>
                </a:lnTo>
                <a:lnTo>
                  <a:pt x="806196" y="7620"/>
                </a:lnTo>
                <a:lnTo>
                  <a:pt x="803148" y="6096"/>
                </a:lnTo>
                <a:lnTo>
                  <a:pt x="787806" y="1524"/>
                </a:lnTo>
                <a:close/>
              </a:path>
              <a:path w="1406525" h="153034">
                <a:moveTo>
                  <a:pt x="748182" y="1524"/>
                </a:moveTo>
                <a:lnTo>
                  <a:pt x="737425" y="9144"/>
                </a:lnTo>
                <a:lnTo>
                  <a:pt x="746569" y="18288"/>
                </a:lnTo>
                <a:lnTo>
                  <a:pt x="751230" y="25908"/>
                </a:lnTo>
                <a:lnTo>
                  <a:pt x="763435" y="18288"/>
                </a:lnTo>
                <a:lnTo>
                  <a:pt x="758863" y="10668"/>
                </a:lnTo>
                <a:lnTo>
                  <a:pt x="752754" y="4572"/>
                </a:lnTo>
                <a:lnTo>
                  <a:pt x="748182" y="1524"/>
                </a:lnTo>
                <a:close/>
              </a:path>
              <a:path w="1406525" h="153034">
                <a:moveTo>
                  <a:pt x="222885" y="97627"/>
                </a:moveTo>
                <a:lnTo>
                  <a:pt x="209168" y="97627"/>
                </a:lnTo>
                <a:lnTo>
                  <a:pt x="209168" y="151062"/>
                </a:lnTo>
                <a:lnTo>
                  <a:pt x="222885" y="151062"/>
                </a:lnTo>
                <a:lnTo>
                  <a:pt x="222885" y="143442"/>
                </a:lnTo>
                <a:lnTo>
                  <a:pt x="296227" y="143442"/>
                </a:lnTo>
                <a:lnTo>
                  <a:pt x="296227" y="131250"/>
                </a:lnTo>
                <a:lnTo>
                  <a:pt x="222885" y="131250"/>
                </a:lnTo>
                <a:lnTo>
                  <a:pt x="222885" y="97627"/>
                </a:lnTo>
                <a:close/>
              </a:path>
              <a:path w="1406525" h="153034">
                <a:moveTo>
                  <a:pt x="296227" y="143442"/>
                </a:moveTo>
                <a:lnTo>
                  <a:pt x="282511" y="143442"/>
                </a:lnTo>
                <a:lnTo>
                  <a:pt x="282511" y="149538"/>
                </a:lnTo>
                <a:lnTo>
                  <a:pt x="296227" y="149538"/>
                </a:lnTo>
                <a:lnTo>
                  <a:pt x="296227" y="143442"/>
                </a:lnTo>
                <a:close/>
              </a:path>
              <a:path w="1406525" h="153034">
                <a:moveTo>
                  <a:pt x="296227" y="93055"/>
                </a:moveTo>
                <a:lnTo>
                  <a:pt x="282511" y="93055"/>
                </a:lnTo>
                <a:lnTo>
                  <a:pt x="282511" y="131250"/>
                </a:lnTo>
                <a:lnTo>
                  <a:pt x="296227" y="131250"/>
                </a:lnTo>
                <a:lnTo>
                  <a:pt x="296227" y="93055"/>
                </a:lnTo>
                <a:close/>
              </a:path>
              <a:path w="1406525" h="153034">
                <a:moveTo>
                  <a:pt x="229273" y="50380"/>
                </a:moveTo>
                <a:lnTo>
                  <a:pt x="206121" y="50380"/>
                </a:lnTo>
                <a:lnTo>
                  <a:pt x="219646" y="59905"/>
                </a:lnTo>
                <a:lnTo>
                  <a:pt x="224337" y="63668"/>
                </a:lnTo>
                <a:lnTo>
                  <a:pt x="182837" y="93721"/>
                </a:lnTo>
                <a:lnTo>
                  <a:pt x="167919" y="99151"/>
                </a:lnTo>
                <a:lnTo>
                  <a:pt x="172491" y="114391"/>
                </a:lnTo>
                <a:lnTo>
                  <a:pt x="180836" y="111557"/>
                </a:lnTo>
                <a:lnTo>
                  <a:pt x="189725" y="107723"/>
                </a:lnTo>
                <a:lnTo>
                  <a:pt x="199166" y="103032"/>
                </a:lnTo>
                <a:lnTo>
                  <a:pt x="209168" y="97627"/>
                </a:lnTo>
                <a:lnTo>
                  <a:pt x="222885" y="97627"/>
                </a:lnTo>
                <a:lnTo>
                  <a:pt x="222885" y="93055"/>
                </a:lnTo>
                <a:lnTo>
                  <a:pt x="296227" y="93055"/>
                </a:lnTo>
                <a:lnTo>
                  <a:pt x="296227" y="80860"/>
                </a:lnTo>
                <a:lnTo>
                  <a:pt x="235165" y="80860"/>
                </a:lnTo>
                <a:lnTo>
                  <a:pt x="249484" y="68858"/>
                </a:lnTo>
                <a:lnTo>
                  <a:pt x="260479" y="58000"/>
                </a:lnTo>
                <a:lnTo>
                  <a:pt x="239750" y="58000"/>
                </a:lnTo>
                <a:lnTo>
                  <a:pt x="233752" y="53451"/>
                </a:lnTo>
                <a:lnTo>
                  <a:pt x="229273" y="50380"/>
                </a:lnTo>
                <a:close/>
              </a:path>
              <a:path w="1406525" h="153034">
                <a:moveTo>
                  <a:pt x="219837" y="1524"/>
                </a:moveTo>
                <a:lnTo>
                  <a:pt x="210667" y="20683"/>
                </a:lnTo>
                <a:lnTo>
                  <a:pt x="199059" y="37001"/>
                </a:lnTo>
                <a:lnTo>
                  <a:pt x="184861" y="50462"/>
                </a:lnTo>
                <a:lnTo>
                  <a:pt x="167919" y="61048"/>
                </a:lnTo>
                <a:lnTo>
                  <a:pt x="177076" y="71716"/>
                </a:lnTo>
                <a:lnTo>
                  <a:pt x="184866" y="67097"/>
                </a:lnTo>
                <a:lnTo>
                  <a:pt x="192203" y="62191"/>
                </a:lnTo>
                <a:lnTo>
                  <a:pt x="199237" y="56715"/>
                </a:lnTo>
                <a:lnTo>
                  <a:pt x="206121" y="50380"/>
                </a:lnTo>
                <a:lnTo>
                  <a:pt x="229273" y="50380"/>
                </a:lnTo>
                <a:lnTo>
                  <a:pt x="227312" y="49036"/>
                </a:lnTo>
                <a:lnTo>
                  <a:pt x="220589" y="44890"/>
                </a:lnTo>
                <a:lnTo>
                  <a:pt x="213740" y="41148"/>
                </a:lnTo>
                <a:lnTo>
                  <a:pt x="222885" y="27432"/>
                </a:lnTo>
                <a:lnTo>
                  <a:pt x="285922" y="27432"/>
                </a:lnTo>
                <a:lnTo>
                  <a:pt x="287083" y="25908"/>
                </a:lnTo>
                <a:lnTo>
                  <a:pt x="290131" y="24384"/>
                </a:lnTo>
                <a:lnTo>
                  <a:pt x="288607" y="21336"/>
                </a:lnTo>
                <a:lnTo>
                  <a:pt x="279404" y="15240"/>
                </a:lnTo>
                <a:lnTo>
                  <a:pt x="228980" y="15240"/>
                </a:lnTo>
                <a:lnTo>
                  <a:pt x="232117" y="9144"/>
                </a:lnTo>
                <a:lnTo>
                  <a:pt x="235165" y="7620"/>
                </a:lnTo>
                <a:lnTo>
                  <a:pt x="233641" y="6096"/>
                </a:lnTo>
                <a:lnTo>
                  <a:pt x="219837" y="1524"/>
                </a:lnTo>
                <a:close/>
              </a:path>
              <a:path w="1406525" h="153034">
                <a:moveTo>
                  <a:pt x="285922" y="27432"/>
                </a:moveTo>
                <a:lnTo>
                  <a:pt x="267169" y="27432"/>
                </a:lnTo>
                <a:lnTo>
                  <a:pt x="260317" y="35423"/>
                </a:lnTo>
                <a:lnTo>
                  <a:pt x="253460" y="43287"/>
                </a:lnTo>
                <a:lnTo>
                  <a:pt x="246603" y="50867"/>
                </a:lnTo>
                <a:lnTo>
                  <a:pt x="239750" y="58000"/>
                </a:lnTo>
                <a:lnTo>
                  <a:pt x="260479" y="58000"/>
                </a:lnTo>
                <a:lnTo>
                  <a:pt x="262920" y="55572"/>
                </a:lnTo>
                <a:lnTo>
                  <a:pt x="275286" y="41389"/>
                </a:lnTo>
                <a:lnTo>
                  <a:pt x="285922" y="27432"/>
                </a:lnTo>
                <a:close/>
              </a:path>
              <a:path w="1406525" h="153034">
                <a:moveTo>
                  <a:pt x="274802" y="12192"/>
                </a:moveTo>
                <a:lnTo>
                  <a:pt x="273265" y="15240"/>
                </a:lnTo>
                <a:lnTo>
                  <a:pt x="279404" y="15240"/>
                </a:lnTo>
                <a:lnTo>
                  <a:pt x="274802" y="12192"/>
                </a:lnTo>
                <a:close/>
              </a:path>
              <a:path w="1406525" h="153034">
                <a:moveTo>
                  <a:pt x="1270342" y="68668"/>
                </a:moveTo>
                <a:lnTo>
                  <a:pt x="1122235" y="68668"/>
                </a:lnTo>
                <a:lnTo>
                  <a:pt x="1122235" y="83908"/>
                </a:lnTo>
                <a:lnTo>
                  <a:pt x="1270342" y="83908"/>
                </a:lnTo>
                <a:lnTo>
                  <a:pt x="1270342" y="68668"/>
                </a:lnTo>
                <a:close/>
              </a:path>
              <a:path w="1406525" h="153034">
                <a:moveTo>
                  <a:pt x="926782" y="116010"/>
                </a:moveTo>
                <a:lnTo>
                  <a:pt x="914590" y="116010"/>
                </a:lnTo>
                <a:lnTo>
                  <a:pt x="914590" y="151062"/>
                </a:lnTo>
                <a:lnTo>
                  <a:pt x="926782" y="151062"/>
                </a:lnTo>
                <a:lnTo>
                  <a:pt x="926782" y="116010"/>
                </a:lnTo>
                <a:close/>
              </a:path>
              <a:path w="1406525" h="153034">
                <a:moveTo>
                  <a:pt x="935926" y="105247"/>
                </a:moveTo>
                <a:lnTo>
                  <a:pt x="908494" y="105247"/>
                </a:lnTo>
                <a:lnTo>
                  <a:pt x="896392" y="114089"/>
                </a:lnTo>
                <a:lnTo>
                  <a:pt x="882877" y="121904"/>
                </a:lnTo>
                <a:lnTo>
                  <a:pt x="867644" y="128272"/>
                </a:lnTo>
                <a:lnTo>
                  <a:pt x="850391" y="132774"/>
                </a:lnTo>
                <a:lnTo>
                  <a:pt x="855065" y="146490"/>
                </a:lnTo>
                <a:lnTo>
                  <a:pt x="872554" y="141059"/>
                </a:lnTo>
                <a:lnTo>
                  <a:pt x="888223" y="134108"/>
                </a:lnTo>
                <a:lnTo>
                  <a:pt x="902251" y="125702"/>
                </a:lnTo>
                <a:lnTo>
                  <a:pt x="914590" y="116010"/>
                </a:lnTo>
                <a:lnTo>
                  <a:pt x="926782" y="116010"/>
                </a:lnTo>
                <a:lnTo>
                  <a:pt x="926782" y="114391"/>
                </a:lnTo>
                <a:lnTo>
                  <a:pt x="947556" y="114391"/>
                </a:lnTo>
                <a:lnTo>
                  <a:pt x="935926" y="105247"/>
                </a:lnTo>
                <a:close/>
              </a:path>
              <a:path w="1406525" h="153034">
                <a:moveTo>
                  <a:pt x="947556" y="114391"/>
                </a:moveTo>
                <a:lnTo>
                  <a:pt x="926782" y="114391"/>
                </a:lnTo>
                <a:lnTo>
                  <a:pt x="939966" y="125019"/>
                </a:lnTo>
                <a:lnTo>
                  <a:pt x="954454" y="133905"/>
                </a:lnTo>
                <a:lnTo>
                  <a:pt x="970449" y="141085"/>
                </a:lnTo>
                <a:lnTo>
                  <a:pt x="987831" y="146490"/>
                </a:lnTo>
                <a:lnTo>
                  <a:pt x="993940" y="132774"/>
                </a:lnTo>
                <a:lnTo>
                  <a:pt x="976726" y="128486"/>
                </a:lnTo>
                <a:lnTo>
                  <a:pt x="961499" y="122475"/>
                </a:lnTo>
                <a:lnTo>
                  <a:pt x="947989" y="114732"/>
                </a:lnTo>
                <a:lnTo>
                  <a:pt x="947556" y="114391"/>
                </a:lnTo>
                <a:close/>
              </a:path>
              <a:path w="1406525" h="153034">
                <a:moveTo>
                  <a:pt x="992403" y="94579"/>
                </a:moveTo>
                <a:lnTo>
                  <a:pt x="850391" y="94579"/>
                </a:lnTo>
                <a:lnTo>
                  <a:pt x="850391" y="105247"/>
                </a:lnTo>
                <a:lnTo>
                  <a:pt x="992403" y="105247"/>
                </a:lnTo>
                <a:lnTo>
                  <a:pt x="992403" y="94579"/>
                </a:lnTo>
                <a:close/>
              </a:path>
              <a:path w="1406525" h="153034">
                <a:moveTo>
                  <a:pt x="926782" y="83908"/>
                </a:moveTo>
                <a:lnTo>
                  <a:pt x="914590" y="83908"/>
                </a:lnTo>
                <a:lnTo>
                  <a:pt x="914590" y="94579"/>
                </a:lnTo>
                <a:lnTo>
                  <a:pt x="926782" y="94579"/>
                </a:lnTo>
                <a:lnTo>
                  <a:pt x="926782" y="83908"/>
                </a:lnTo>
                <a:close/>
              </a:path>
              <a:path w="1406525" h="153034">
                <a:moveTo>
                  <a:pt x="971067" y="73240"/>
                </a:moveTo>
                <a:lnTo>
                  <a:pt x="870292" y="73240"/>
                </a:lnTo>
                <a:lnTo>
                  <a:pt x="870292" y="83908"/>
                </a:lnTo>
                <a:lnTo>
                  <a:pt x="971067" y="83908"/>
                </a:lnTo>
                <a:lnTo>
                  <a:pt x="971067" y="73240"/>
                </a:lnTo>
                <a:close/>
              </a:path>
              <a:path w="1406525" h="153034">
                <a:moveTo>
                  <a:pt x="926782" y="62572"/>
                </a:moveTo>
                <a:lnTo>
                  <a:pt x="914590" y="62572"/>
                </a:lnTo>
                <a:lnTo>
                  <a:pt x="914590" y="73240"/>
                </a:lnTo>
                <a:lnTo>
                  <a:pt x="926782" y="73240"/>
                </a:lnTo>
                <a:lnTo>
                  <a:pt x="926782" y="62572"/>
                </a:lnTo>
                <a:close/>
              </a:path>
              <a:path w="1406525" h="153034">
                <a:moveTo>
                  <a:pt x="980224" y="51904"/>
                </a:moveTo>
                <a:lnTo>
                  <a:pt x="864209" y="51904"/>
                </a:lnTo>
                <a:lnTo>
                  <a:pt x="864209" y="62572"/>
                </a:lnTo>
                <a:lnTo>
                  <a:pt x="980224" y="62572"/>
                </a:lnTo>
                <a:lnTo>
                  <a:pt x="980224" y="51904"/>
                </a:lnTo>
                <a:close/>
              </a:path>
              <a:path w="1406525" h="153034">
                <a:moveTo>
                  <a:pt x="903922" y="39624"/>
                </a:moveTo>
                <a:lnTo>
                  <a:pt x="890104" y="39624"/>
                </a:lnTo>
                <a:lnTo>
                  <a:pt x="897737" y="51904"/>
                </a:lnTo>
                <a:lnTo>
                  <a:pt x="910018" y="51904"/>
                </a:lnTo>
                <a:lnTo>
                  <a:pt x="903922" y="39624"/>
                </a:lnTo>
                <a:close/>
              </a:path>
              <a:path w="1406525" h="153034">
                <a:moveTo>
                  <a:pt x="951166" y="39624"/>
                </a:moveTo>
                <a:lnTo>
                  <a:pt x="937450" y="39624"/>
                </a:lnTo>
                <a:lnTo>
                  <a:pt x="931354" y="51904"/>
                </a:lnTo>
                <a:lnTo>
                  <a:pt x="943546" y="51904"/>
                </a:lnTo>
                <a:lnTo>
                  <a:pt x="951166" y="39624"/>
                </a:lnTo>
                <a:close/>
              </a:path>
              <a:path w="1406525" h="153034">
                <a:moveTo>
                  <a:pt x="992403" y="28956"/>
                </a:moveTo>
                <a:lnTo>
                  <a:pt x="850391" y="28956"/>
                </a:lnTo>
                <a:lnTo>
                  <a:pt x="850391" y="39624"/>
                </a:lnTo>
                <a:lnTo>
                  <a:pt x="992403" y="39624"/>
                </a:lnTo>
                <a:lnTo>
                  <a:pt x="992403" y="28956"/>
                </a:lnTo>
                <a:close/>
              </a:path>
              <a:path w="1406525" h="153034">
                <a:moveTo>
                  <a:pt x="879449" y="9144"/>
                </a:moveTo>
                <a:lnTo>
                  <a:pt x="868768" y="16764"/>
                </a:lnTo>
                <a:lnTo>
                  <a:pt x="873340" y="21336"/>
                </a:lnTo>
                <a:lnTo>
                  <a:pt x="877925" y="24384"/>
                </a:lnTo>
                <a:lnTo>
                  <a:pt x="880973" y="28956"/>
                </a:lnTo>
                <a:lnTo>
                  <a:pt x="887056" y="28956"/>
                </a:lnTo>
                <a:lnTo>
                  <a:pt x="894689" y="22860"/>
                </a:lnTo>
                <a:lnTo>
                  <a:pt x="884021" y="12192"/>
                </a:lnTo>
                <a:lnTo>
                  <a:pt x="879449" y="9144"/>
                </a:lnTo>
                <a:close/>
              </a:path>
              <a:path w="1406525" h="153034">
                <a:moveTo>
                  <a:pt x="917638" y="1524"/>
                </a:moveTo>
                <a:lnTo>
                  <a:pt x="900785" y="1524"/>
                </a:lnTo>
                <a:lnTo>
                  <a:pt x="900785" y="28956"/>
                </a:lnTo>
                <a:lnTo>
                  <a:pt x="914590" y="28956"/>
                </a:lnTo>
                <a:lnTo>
                  <a:pt x="914590" y="6096"/>
                </a:lnTo>
                <a:lnTo>
                  <a:pt x="917638" y="3048"/>
                </a:lnTo>
                <a:lnTo>
                  <a:pt x="917638" y="1524"/>
                </a:lnTo>
                <a:close/>
              </a:path>
              <a:path w="1406525" h="153034">
                <a:moveTo>
                  <a:pt x="942022" y="1524"/>
                </a:moveTo>
                <a:lnTo>
                  <a:pt x="926782" y="1524"/>
                </a:lnTo>
                <a:lnTo>
                  <a:pt x="926782" y="28956"/>
                </a:lnTo>
                <a:lnTo>
                  <a:pt x="940498" y="28956"/>
                </a:lnTo>
                <a:lnTo>
                  <a:pt x="940498" y="6096"/>
                </a:lnTo>
                <a:lnTo>
                  <a:pt x="943546" y="3048"/>
                </a:lnTo>
                <a:lnTo>
                  <a:pt x="942022" y="1524"/>
                </a:lnTo>
                <a:close/>
              </a:path>
              <a:path w="1406525" h="153034">
                <a:moveTo>
                  <a:pt x="960412" y="6096"/>
                </a:moveTo>
                <a:lnTo>
                  <a:pt x="957364" y="12192"/>
                </a:lnTo>
                <a:lnTo>
                  <a:pt x="952690" y="18288"/>
                </a:lnTo>
                <a:lnTo>
                  <a:pt x="948118" y="24384"/>
                </a:lnTo>
                <a:lnTo>
                  <a:pt x="955840" y="28956"/>
                </a:lnTo>
                <a:lnTo>
                  <a:pt x="960412" y="28956"/>
                </a:lnTo>
                <a:lnTo>
                  <a:pt x="968019" y="21336"/>
                </a:lnTo>
                <a:lnTo>
                  <a:pt x="969543" y="16764"/>
                </a:lnTo>
                <a:lnTo>
                  <a:pt x="972591" y="16764"/>
                </a:lnTo>
                <a:lnTo>
                  <a:pt x="974128" y="15240"/>
                </a:lnTo>
                <a:lnTo>
                  <a:pt x="971067" y="13716"/>
                </a:lnTo>
                <a:lnTo>
                  <a:pt x="960412" y="6096"/>
                </a:lnTo>
                <a:close/>
              </a:path>
              <a:path w="1406525" h="153034">
                <a:moveTo>
                  <a:pt x="84010" y="21336"/>
                </a:moveTo>
                <a:lnTo>
                  <a:pt x="0" y="21336"/>
                </a:lnTo>
                <a:lnTo>
                  <a:pt x="0" y="36576"/>
                </a:lnTo>
                <a:lnTo>
                  <a:pt x="67144" y="36576"/>
                </a:lnTo>
                <a:lnTo>
                  <a:pt x="21336" y="135822"/>
                </a:lnTo>
                <a:lnTo>
                  <a:pt x="39725" y="135822"/>
                </a:lnTo>
                <a:lnTo>
                  <a:pt x="84010" y="36576"/>
                </a:lnTo>
                <a:lnTo>
                  <a:pt x="84010" y="21336"/>
                </a:lnTo>
                <a:close/>
              </a:path>
              <a:path w="1406525" h="153034">
                <a:moveTo>
                  <a:pt x="477875" y="3048"/>
                </a:moveTo>
                <a:lnTo>
                  <a:pt x="465683" y="3048"/>
                </a:lnTo>
                <a:lnTo>
                  <a:pt x="465683" y="137346"/>
                </a:lnTo>
                <a:lnTo>
                  <a:pt x="464159" y="138870"/>
                </a:lnTo>
                <a:lnTo>
                  <a:pt x="451954" y="138870"/>
                </a:lnTo>
                <a:lnTo>
                  <a:pt x="453478" y="151062"/>
                </a:lnTo>
                <a:lnTo>
                  <a:pt x="474827" y="151062"/>
                </a:lnTo>
                <a:lnTo>
                  <a:pt x="477875" y="148014"/>
                </a:lnTo>
                <a:lnTo>
                  <a:pt x="477875" y="7620"/>
                </a:lnTo>
                <a:lnTo>
                  <a:pt x="480923" y="4572"/>
                </a:lnTo>
                <a:lnTo>
                  <a:pt x="477875" y="3048"/>
                </a:lnTo>
                <a:close/>
              </a:path>
              <a:path w="1406525" h="153034">
                <a:moveTo>
                  <a:pt x="450430" y="18288"/>
                </a:moveTo>
                <a:lnTo>
                  <a:pt x="438251" y="18288"/>
                </a:lnTo>
                <a:lnTo>
                  <a:pt x="438251" y="116010"/>
                </a:lnTo>
                <a:lnTo>
                  <a:pt x="450430" y="116010"/>
                </a:lnTo>
                <a:lnTo>
                  <a:pt x="450430" y="22860"/>
                </a:lnTo>
                <a:lnTo>
                  <a:pt x="453478" y="19812"/>
                </a:lnTo>
                <a:lnTo>
                  <a:pt x="450430" y="18288"/>
                </a:lnTo>
                <a:close/>
              </a:path>
              <a:path w="1406525" h="153034">
                <a:moveTo>
                  <a:pt x="1039749" y="10668"/>
                </a:moveTo>
                <a:lnTo>
                  <a:pt x="1026032" y="10668"/>
                </a:lnTo>
                <a:lnTo>
                  <a:pt x="1026032" y="143442"/>
                </a:lnTo>
                <a:lnTo>
                  <a:pt x="1041273" y="143442"/>
                </a:lnTo>
                <a:lnTo>
                  <a:pt x="1041273" y="74764"/>
                </a:lnTo>
                <a:lnTo>
                  <a:pt x="1086589" y="74764"/>
                </a:lnTo>
                <a:lnTo>
                  <a:pt x="1073554" y="69240"/>
                </a:lnTo>
                <a:lnTo>
                  <a:pt x="1057357" y="63120"/>
                </a:lnTo>
                <a:lnTo>
                  <a:pt x="1041273" y="58000"/>
                </a:lnTo>
                <a:lnTo>
                  <a:pt x="1041273" y="16764"/>
                </a:lnTo>
                <a:lnTo>
                  <a:pt x="1045844" y="13716"/>
                </a:lnTo>
                <a:lnTo>
                  <a:pt x="1044321" y="12192"/>
                </a:lnTo>
                <a:lnTo>
                  <a:pt x="1039749" y="10668"/>
                </a:lnTo>
                <a:close/>
              </a:path>
              <a:path w="1406525" h="153034">
                <a:moveTo>
                  <a:pt x="1086589" y="74764"/>
                </a:moveTo>
                <a:lnTo>
                  <a:pt x="1041273" y="74764"/>
                </a:lnTo>
                <a:lnTo>
                  <a:pt x="1053338" y="78789"/>
                </a:lnTo>
                <a:lnTo>
                  <a:pt x="1066850" y="84099"/>
                </a:lnTo>
                <a:lnTo>
                  <a:pt x="1082078" y="90839"/>
                </a:lnTo>
                <a:lnTo>
                  <a:pt x="1099286" y="99151"/>
                </a:lnTo>
                <a:lnTo>
                  <a:pt x="1106893" y="83908"/>
                </a:lnTo>
                <a:lnTo>
                  <a:pt x="1090016" y="76217"/>
                </a:lnTo>
                <a:lnTo>
                  <a:pt x="1086589" y="74764"/>
                </a:lnTo>
                <a:close/>
              </a:path>
              <a:path w="1406525" h="153034">
                <a:moveTo>
                  <a:pt x="560571" y="68668"/>
                </a:moveTo>
                <a:lnTo>
                  <a:pt x="546646" y="68668"/>
                </a:lnTo>
                <a:lnTo>
                  <a:pt x="551814" y="90007"/>
                </a:lnTo>
                <a:lnTo>
                  <a:pt x="557879" y="109866"/>
                </a:lnTo>
                <a:lnTo>
                  <a:pt x="564855" y="128759"/>
                </a:lnTo>
                <a:lnTo>
                  <a:pt x="572541" y="146490"/>
                </a:lnTo>
                <a:lnTo>
                  <a:pt x="587781" y="140394"/>
                </a:lnTo>
                <a:lnTo>
                  <a:pt x="579190" y="122663"/>
                </a:lnTo>
                <a:lnTo>
                  <a:pt x="571595" y="103770"/>
                </a:lnTo>
                <a:lnTo>
                  <a:pt x="564857" y="83734"/>
                </a:lnTo>
                <a:lnTo>
                  <a:pt x="560571" y="68668"/>
                </a:lnTo>
                <a:close/>
              </a:path>
              <a:path w="1406525" h="153034">
                <a:moveTo>
                  <a:pt x="592353" y="80860"/>
                </a:moveTo>
                <a:lnTo>
                  <a:pt x="619887" y="105247"/>
                </a:lnTo>
                <a:lnTo>
                  <a:pt x="627580" y="104437"/>
                </a:lnTo>
                <a:lnTo>
                  <a:pt x="634568" y="102199"/>
                </a:lnTo>
                <a:lnTo>
                  <a:pt x="640718" y="98818"/>
                </a:lnTo>
                <a:lnTo>
                  <a:pt x="645896" y="94579"/>
                </a:lnTo>
                <a:lnTo>
                  <a:pt x="648936" y="91531"/>
                </a:lnTo>
                <a:lnTo>
                  <a:pt x="618363" y="91531"/>
                </a:lnTo>
                <a:lnTo>
                  <a:pt x="612384" y="90721"/>
                </a:lnTo>
                <a:lnTo>
                  <a:pt x="605965" y="88480"/>
                </a:lnTo>
                <a:lnTo>
                  <a:pt x="599246" y="85099"/>
                </a:lnTo>
                <a:lnTo>
                  <a:pt x="592353" y="80860"/>
                </a:lnTo>
                <a:close/>
              </a:path>
              <a:path w="1406525" h="153034">
                <a:moveTo>
                  <a:pt x="644208" y="45808"/>
                </a:moveTo>
                <a:lnTo>
                  <a:pt x="621411" y="45808"/>
                </a:lnTo>
                <a:lnTo>
                  <a:pt x="629030" y="48856"/>
                </a:lnTo>
                <a:lnTo>
                  <a:pt x="638175" y="58000"/>
                </a:lnTo>
                <a:lnTo>
                  <a:pt x="639699" y="64096"/>
                </a:lnTo>
                <a:lnTo>
                  <a:pt x="639699" y="77812"/>
                </a:lnTo>
                <a:lnTo>
                  <a:pt x="638175" y="80860"/>
                </a:lnTo>
                <a:lnTo>
                  <a:pt x="635126" y="83908"/>
                </a:lnTo>
                <a:lnTo>
                  <a:pt x="632076" y="88482"/>
                </a:lnTo>
                <a:lnTo>
                  <a:pt x="625982" y="91531"/>
                </a:lnTo>
                <a:lnTo>
                  <a:pt x="648936" y="91531"/>
                </a:lnTo>
                <a:lnTo>
                  <a:pt x="650455" y="90007"/>
                </a:lnTo>
                <a:lnTo>
                  <a:pt x="653503" y="80860"/>
                </a:lnTo>
                <a:lnTo>
                  <a:pt x="653503" y="71716"/>
                </a:lnTo>
                <a:lnTo>
                  <a:pt x="652907" y="63144"/>
                </a:lnTo>
                <a:lnTo>
                  <a:pt x="651016" y="55714"/>
                </a:lnTo>
                <a:lnTo>
                  <a:pt x="647679" y="49428"/>
                </a:lnTo>
                <a:lnTo>
                  <a:pt x="644208" y="45808"/>
                </a:lnTo>
                <a:close/>
              </a:path>
              <a:path w="1406525" h="153034">
                <a:moveTo>
                  <a:pt x="551205" y="13716"/>
                </a:moveTo>
                <a:lnTo>
                  <a:pt x="535876" y="13716"/>
                </a:lnTo>
                <a:lnTo>
                  <a:pt x="537902" y="25731"/>
                </a:lnTo>
                <a:lnTo>
                  <a:pt x="539508" y="36620"/>
                </a:lnTo>
                <a:lnTo>
                  <a:pt x="542074" y="54952"/>
                </a:lnTo>
                <a:lnTo>
                  <a:pt x="506920" y="68668"/>
                </a:lnTo>
                <a:lnTo>
                  <a:pt x="514540" y="80860"/>
                </a:lnTo>
                <a:lnTo>
                  <a:pt x="546646" y="68668"/>
                </a:lnTo>
                <a:lnTo>
                  <a:pt x="560571" y="68668"/>
                </a:lnTo>
                <a:lnTo>
                  <a:pt x="558838" y="62572"/>
                </a:lnTo>
                <a:lnTo>
                  <a:pt x="587781" y="51904"/>
                </a:lnTo>
                <a:lnTo>
                  <a:pt x="592328" y="50380"/>
                </a:lnTo>
                <a:lnTo>
                  <a:pt x="555790" y="50380"/>
                </a:lnTo>
                <a:lnTo>
                  <a:pt x="553782" y="40637"/>
                </a:lnTo>
                <a:lnTo>
                  <a:pt x="552349" y="32205"/>
                </a:lnTo>
                <a:lnTo>
                  <a:pt x="551491" y="25218"/>
                </a:lnTo>
                <a:lnTo>
                  <a:pt x="551205" y="19812"/>
                </a:lnTo>
                <a:lnTo>
                  <a:pt x="555790" y="16764"/>
                </a:lnTo>
                <a:lnTo>
                  <a:pt x="554253" y="15240"/>
                </a:lnTo>
                <a:lnTo>
                  <a:pt x="551205" y="13716"/>
                </a:lnTo>
                <a:close/>
              </a:path>
              <a:path w="1406525" h="153034">
                <a:moveTo>
                  <a:pt x="607694" y="7620"/>
                </a:moveTo>
                <a:lnTo>
                  <a:pt x="590829" y="7620"/>
                </a:lnTo>
                <a:lnTo>
                  <a:pt x="589305" y="38100"/>
                </a:lnTo>
                <a:lnTo>
                  <a:pt x="555790" y="50380"/>
                </a:lnTo>
                <a:lnTo>
                  <a:pt x="592328" y="50380"/>
                </a:lnTo>
                <a:lnTo>
                  <a:pt x="594460" y="49666"/>
                </a:lnTo>
                <a:lnTo>
                  <a:pt x="600824" y="47713"/>
                </a:lnTo>
                <a:lnTo>
                  <a:pt x="607169" y="46332"/>
                </a:lnTo>
                <a:lnTo>
                  <a:pt x="613790" y="45808"/>
                </a:lnTo>
                <a:lnTo>
                  <a:pt x="644208" y="45808"/>
                </a:lnTo>
                <a:lnTo>
                  <a:pt x="642747" y="44284"/>
                </a:lnTo>
                <a:lnTo>
                  <a:pt x="637579" y="39351"/>
                </a:lnTo>
                <a:lnTo>
                  <a:pt x="631126" y="36015"/>
                </a:lnTo>
                <a:lnTo>
                  <a:pt x="627109" y="35052"/>
                </a:lnTo>
                <a:lnTo>
                  <a:pt x="601599" y="35052"/>
                </a:lnTo>
                <a:lnTo>
                  <a:pt x="604647" y="12192"/>
                </a:lnTo>
                <a:lnTo>
                  <a:pt x="607694" y="10668"/>
                </a:lnTo>
                <a:lnTo>
                  <a:pt x="607694" y="7620"/>
                </a:lnTo>
                <a:close/>
              </a:path>
              <a:path w="1406525" h="153034">
                <a:moveTo>
                  <a:pt x="613790" y="33528"/>
                </a:moveTo>
                <a:lnTo>
                  <a:pt x="610742" y="33528"/>
                </a:lnTo>
                <a:lnTo>
                  <a:pt x="606171" y="35052"/>
                </a:lnTo>
                <a:lnTo>
                  <a:pt x="627109" y="35052"/>
                </a:lnTo>
                <a:lnTo>
                  <a:pt x="623244" y="34124"/>
                </a:lnTo>
                <a:lnTo>
                  <a:pt x="613790" y="33528"/>
                </a:lnTo>
                <a:close/>
              </a:path>
              <a:path w="1406525" h="153034">
                <a:moveTo>
                  <a:pt x="114490" y="6096"/>
                </a:moveTo>
                <a:lnTo>
                  <a:pt x="108394" y="13716"/>
                </a:lnTo>
                <a:lnTo>
                  <a:pt x="121568" y="28898"/>
                </a:lnTo>
                <a:lnTo>
                  <a:pt x="131148" y="44811"/>
                </a:lnTo>
                <a:lnTo>
                  <a:pt x="136996" y="61582"/>
                </a:lnTo>
                <a:lnTo>
                  <a:pt x="138976" y="79336"/>
                </a:lnTo>
                <a:lnTo>
                  <a:pt x="136996" y="97069"/>
                </a:lnTo>
                <a:lnTo>
                  <a:pt x="131148" y="113676"/>
                </a:lnTo>
                <a:lnTo>
                  <a:pt x="121568" y="129140"/>
                </a:lnTo>
                <a:lnTo>
                  <a:pt x="108394" y="143442"/>
                </a:lnTo>
                <a:lnTo>
                  <a:pt x="114490" y="151062"/>
                </a:lnTo>
                <a:lnTo>
                  <a:pt x="129430" y="134712"/>
                </a:lnTo>
                <a:lnTo>
                  <a:pt x="139909" y="117486"/>
                </a:lnTo>
                <a:lnTo>
                  <a:pt x="146083" y="99117"/>
                </a:lnTo>
                <a:lnTo>
                  <a:pt x="148107" y="79336"/>
                </a:lnTo>
                <a:lnTo>
                  <a:pt x="146083" y="59320"/>
                </a:lnTo>
                <a:lnTo>
                  <a:pt x="139909" y="40430"/>
                </a:lnTo>
                <a:lnTo>
                  <a:pt x="129430" y="22683"/>
                </a:lnTo>
                <a:lnTo>
                  <a:pt x="114490" y="6096"/>
                </a:lnTo>
                <a:close/>
              </a:path>
              <a:path w="1406525" h="153034">
                <a:moveTo>
                  <a:pt x="1406169" y="45808"/>
                </a:moveTo>
                <a:lnTo>
                  <a:pt x="1384846" y="45808"/>
                </a:lnTo>
                <a:lnTo>
                  <a:pt x="1374827" y="76400"/>
                </a:lnTo>
                <a:lnTo>
                  <a:pt x="1358493" y="101865"/>
                </a:lnTo>
                <a:lnTo>
                  <a:pt x="1335854" y="122187"/>
                </a:lnTo>
                <a:lnTo>
                  <a:pt x="1306918" y="137346"/>
                </a:lnTo>
                <a:lnTo>
                  <a:pt x="1317599" y="151062"/>
                </a:lnTo>
                <a:lnTo>
                  <a:pt x="1349407" y="132497"/>
                </a:lnTo>
                <a:lnTo>
                  <a:pt x="1373920" y="108914"/>
                </a:lnTo>
                <a:lnTo>
                  <a:pt x="1391276" y="80472"/>
                </a:lnTo>
                <a:lnTo>
                  <a:pt x="1401610" y="47332"/>
                </a:lnTo>
                <a:lnTo>
                  <a:pt x="1406169" y="45808"/>
                </a:lnTo>
                <a:close/>
              </a:path>
              <a:path w="1406525" h="153034">
                <a:moveTo>
                  <a:pt x="1331404" y="6096"/>
                </a:moveTo>
                <a:lnTo>
                  <a:pt x="1324483" y="26088"/>
                </a:lnTo>
                <a:lnTo>
                  <a:pt x="1314970" y="44811"/>
                </a:lnTo>
                <a:lnTo>
                  <a:pt x="1302600" y="62106"/>
                </a:lnTo>
                <a:lnTo>
                  <a:pt x="1287106" y="77812"/>
                </a:lnTo>
                <a:lnTo>
                  <a:pt x="1299311" y="86956"/>
                </a:lnTo>
                <a:lnTo>
                  <a:pt x="1307321" y="78384"/>
                </a:lnTo>
                <a:lnTo>
                  <a:pt x="1315353" y="68668"/>
                </a:lnTo>
                <a:lnTo>
                  <a:pt x="1323387" y="57810"/>
                </a:lnTo>
                <a:lnTo>
                  <a:pt x="1331404" y="45808"/>
                </a:lnTo>
                <a:lnTo>
                  <a:pt x="1406169" y="45808"/>
                </a:lnTo>
                <a:lnTo>
                  <a:pt x="1406169" y="44284"/>
                </a:lnTo>
                <a:lnTo>
                  <a:pt x="1403134" y="41148"/>
                </a:lnTo>
                <a:lnTo>
                  <a:pt x="1393980" y="32004"/>
                </a:lnTo>
                <a:lnTo>
                  <a:pt x="1337500" y="32004"/>
                </a:lnTo>
                <a:lnTo>
                  <a:pt x="1343596" y="19812"/>
                </a:lnTo>
                <a:lnTo>
                  <a:pt x="1345120" y="15240"/>
                </a:lnTo>
                <a:lnTo>
                  <a:pt x="1348168" y="13716"/>
                </a:lnTo>
                <a:lnTo>
                  <a:pt x="1348168" y="12192"/>
                </a:lnTo>
                <a:lnTo>
                  <a:pt x="1346644" y="10668"/>
                </a:lnTo>
                <a:lnTo>
                  <a:pt x="1331404" y="6096"/>
                </a:lnTo>
                <a:close/>
              </a:path>
              <a:path w="1406525" h="153034">
                <a:moveTo>
                  <a:pt x="1390929" y="28956"/>
                </a:moveTo>
                <a:lnTo>
                  <a:pt x="1384846" y="32004"/>
                </a:lnTo>
                <a:lnTo>
                  <a:pt x="1393980" y="32004"/>
                </a:lnTo>
                <a:lnTo>
                  <a:pt x="1390929" y="28956"/>
                </a:lnTo>
                <a:close/>
              </a:path>
              <a:path w="1406525" h="153034">
                <a:moveTo>
                  <a:pt x="389381" y="106771"/>
                </a:moveTo>
                <a:lnTo>
                  <a:pt x="375577" y="106771"/>
                </a:lnTo>
                <a:lnTo>
                  <a:pt x="375577" y="151062"/>
                </a:lnTo>
                <a:lnTo>
                  <a:pt x="389381" y="151062"/>
                </a:lnTo>
                <a:lnTo>
                  <a:pt x="389381" y="106771"/>
                </a:lnTo>
                <a:close/>
              </a:path>
              <a:path w="1406525" h="153034">
                <a:moveTo>
                  <a:pt x="389381" y="59524"/>
                </a:moveTo>
                <a:lnTo>
                  <a:pt x="375577" y="59524"/>
                </a:lnTo>
                <a:lnTo>
                  <a:pt x="375577" y="80860"/>
                </a:lnTo>
                <a:lnTo>
                  <a:pt x="367829" y="95140"/>
                </a:lnTo>
                <a:lnTo>
                  <a:pt x="358219" y="108152"/>
                </a:lnTo>
                <a:lnTo>
                  <a:pt x="346594" y="119734"/>
                </a:lnTo>
                <a:lnTo>
                  <a:pt x="332803" y="129726"/>
                </a:lnTo>
                <a:lnTo>
                  <a:pt x="340525" y="143442"/>
                </a:lnTo>
                <a:lnTo>
                  <a:pt x="352215" y="134297"/>
                </a:lnTo>
                <a:lnTo>
                  <a:pt x="362046" y="125142"/>
                </a:lnTo>
                <a:lnTo>
                  <a:pt x="369880" y="115970"/>
                </a:lnTo>
                <a:lnTo>
                  <a:pt x="375577" y="106771"/>
                </a:lnTo>
                <a:lnTo>
                  <a:pt x="410225" y="106771"/>
                </a:lnTo>
                <a:lnTo>
                  <a:pt x="407860" y="104878"/>
                </a:lnTo>
                <a:lnTo>
                  <a:pt x="398549" y="97771"/>
                </a:lnTo>
                <a:lnTo>
                  <a:pt x="389381" y="91531"/>
                </a:lnTo>
                <a:lnTo>
                  <a:pt x="389381" y="59524"/>
                </a:lnTo>
                <a:close/>
              </a:path>
              <a:path w="1406525" h="153034">
                <a:moveTo>
                  <a:pt x="410225" y="106771"/>
                </a:moveTo>
                <a:lnTo>
                  <a:pt x="389381" y="106771"/>
                </a:lnTo>
                <a:lnTo>
                  <a:pt x="395620" y="112810"/>
                </a:lnTo>
                <a:lnTo>
                  <a:pt x="402716" y="119582"/>
                </a:lnTo>
                <a:lnTo>
                  <a:pt x="410384" y="127211"/>
                </a:lnTo>
                <a:lnTo>
                  <a:pt x="418338" y="135822"/>
                </a:lnTo>
                <a:lnTo>
                  <a:pt x="427481" y="120582"/>
                </a:lnTo>
                <a:lnTo>
                  <a:pt x="410225" y="106771"/>
                </a:lnTo>
                <a:close/>
              </a:path>
              <a:path w="1406525" h="153034">
                <a:moveTo>
                  <a:pt x="421386" y="45808"/>
                </a:moveTo>
                <a:lnTo>
                  <a:pt x="343573" y="45808"/>
                </a:lnTo>
                <a:lnTo>
                  <a:pt x="343573" y="94579"/>
                </a:lnTo>
                <a:lnTo>
                  <a:pt x="357289" y="94579"/>
                </a:lnTo>
                <a:lnTo>
                  <a:pt x="357289" y="59524"/>
                </a:lnTo>
                <a:lnTo>
                  <a:pt x="421386" y="59524"/>
                </a:lnTo>
                <a:lnTo>
                  <a:pt x="421386" y="45808"/>
                </a:lnTo>
                <a:close/>
              </a:path>
              <a:path w="1406525" h="153034">
                <a:moveTo>
                  <a:pt x="421386" y="59524"/>
                </a:moveTo>
                <a:lnTo>
                  <a:pt x="409193" y="59524"/>
                </a:lnTo>
                <a:lnTo>
                  <a:pt x="409193" y="80860"/>
                </a:lnTo>
                <a:lnTo>
                  <a:pt x="407669" y="82384"/>
                </a:lnTo>
                <a:lnTo>
                  <a:pt x="401574" y="82384"/>
                </a:lnTo>
                <a:lnTo>
                  <a:pt x="403098" y="94579"/>
                </a:lnTo>
                <a:lnTo>
                  <a:pt x="418338" y="94579"/>
                </a:lnTo>
                <a:lnTo>
                  <a:pt x="421386" y="91531"/>
                </a:lnTo>
                <a:lnTo>
                  <a:pt x="421386" y="59524"/>
                </a:lnTo>
                <a:close/>
              </a:path>
              <a:path w="1406525" h="153034">
                <a:moveTo>
                  <a:pt x="389381" y="33528"/>
                </a:moveTo>
                <a:lnTo>
                  <a:pt x="375577" y="33528"/>
                </a:lnTo>
                <a:lnTo>
                  <a:pt x="375577" y="45808"/>
                </a:lnTo>
                <a:lnTo>
                  <a:pt x="389381" y="45808"/>
                </a:lnTo>
                <a:lnTo>
                  <a:pt x="389381" y="33528"/>
                </a:lnTo>
                <a:close/>
              </a:path>
              <a:path w="1406525" h="153034">
                <a:moveTo>
                  <a:pt x="429005" y="21336"/>
                </a:moveTo>
                <a:lnTo>
                  <a:pt x="335953" y="21336"/>
                </a:lnTo>
                <a:lnTo>
                  <a:pt x="335953" y="33528"/>
                </a:lnTo>
                <a:lnTo>
                  <a:pt x="429005" y="33528"/>
                </a:lnTo>
                <a:lnTo>
                  <a:pt x="429005" y="21336"/>
                </a:lnTo>
                <a:close/>
              </a:path>
              <a:path w="1406525" h="153034">
                <a:moveTo>
                  <a:pt x="392429" y="0"/>
                </a:moveTo>
                <a:lnTo>
                  <a:pt x="375577" y="0"/>
                </a:lnTo>
                <a:lnTo>
                  <a:pt x="375577" y="21336"/>
                </a:lnTo>
                <a:lnTo>
                  <a:pt x="389381" y="21336"/>
                </a:lnTo>
                <a:lnTo>
                  <a:pt x="389381" y="4572"/>
                </a:lnTo>
                <a:lnTo>
                  <a:pt x="392429" y="1524"/>
                </a:lnTo>
                <a:lnTo>
                  <a:pt x="392429" y="0"/>
                </a:lnTo>
                <a:close/>
              </a:path>
            </a:pathLst>
          </a:custGeom>
          <a:solidFill>
            <a:srgbClr val="231F1F"/>
          </a:solidFill>
        </p:spPr>
        <p:txBody>
          <a:bodyPr wrap="square" lIns="0" tIns="0" rIns="0" bIns="0" rtlCol="0"/>
          <a:lstStyle/>
          <a:p>
            <a:endParaRPr sz="1272"/>
          </a:p>
        </p:txBody>
      </p:sp>
      <p:sp>
        <p:nvSpPr>
          <p:cNvPr id="137" name="object 137"/>
          <p:cNvSpPr/>
          <p:nvPr/>
        </p:nvSpPr>
        <p:spPr>
          <a:xfrm>
            <a:off x="5809018" y="5640680"/>
            <a:ext cx="796484" cy="280452"/>
          </a:xfrm>
          <a:custGeom>
            <a:avLst/>
            <a:gdLst/>
            <a:ahLst/>
            <a:cxnLst/>
            <a:rect l="l" t="t" r="r" b="b"/>
            <a:pathLst>
              <a:path w="1127125" h="396875">
                <a:moveTo>
                  <a:pt x="1126705" y="0"/>
                </a:moveTo>
                <a:lnTo>
                  <a:pt x="0" y="0"/>
                </a:lnTo>
                <a:lnTo>
                  <a:pt x="0" y="396718"/>
                </a:lnTo>
                <a:lnTo>
                  <a:pt x="1126705" y="396718"/>
                </a:lnTo>
                <a:lnTo>
                  <a:pt x="1126705" y="0"/>
                </a:lnTo>
                <a:close/>
              </a:path>
            </a:pathLst>
          </a:custGeom>
          <a:ln w="39686">
            <a:solidFill>
              <a:srgbClr val="E45644"/>
            </a:solidFill>
          </a:ln>
        </p:spPr>
        <p:txBody>
          <a:bodyPr wrap="square" lIns="0" tIns="0" rIns="0" bIns="0" rtlCol="0"/>
          <a:lstStyle/>
          <a:p>
            <a:endParaRPr sz="1272"/>
          </a:p>
        </p:txBody>
      </p:sp>
      <p:sp>
        <p:nvSpPr>
          <p:cNvPr id="138" name="object 138"/>
          <p:cNvSpPr/>
          <p:nvPr/>
        </p:nvSpPr>
        <p:spPr>
          <a:xfrm>
            <a:off x="6382962" y="4416742"/>
            <a:ext cx="1102962" cy="1227258"/>
          </a:xfrm>
          <a:custGeom>
            <a:avLst/>
            <a:gdLst/>
            <a:ahLst/>
            <a:cxnLst/>
            <a:rect l="l" t="t" r="r" b="b"/>
            <a:pathLst>
              <a:path w="1560829" h="1736725">
                <a:moveTo>
                  <a:pt x="1463803" y="65696"/>
                </a:moveTo>
                <a:lnTo>
                  <a:pt x="6083" y="1481708"/>
                </a:lnTo>
                <a:lnTo>
                  <a:pt x="0" y="1490852"/>
                </a:lnTo>
                <a:lnTo>
                  <a:pt x="0" y="1495424"/>
                </a:lnTo>
                <a:lnTo>
                  <a:pt x="4559" y="1736597"/>
                </a:lnTo>
                <a:lnTo>
                  <a:pt x="42760" y="1736597"/>
                </a:lnTo>
                <a:lnTo>
                  <a:pt x="39887" y="1509242"/>
                </a:lnTo>
                <a:lnTo>
                  <a:pt x="33616" y="1509242"/>
                </a:lnTo>
                <a:lnTo>
                  <a:pt x="39712" y="1495424"/>
                </a:lnTo>
                <a:lnTo>
                  <a:pt x="47824" y="1495424"/>
                </a:lnTo>
                <a:lnTo>
                  <a:pt x="1490222" y="92646"/>
                </a:lnTo>
                <a:lnTo>
                  <a:pt x="1463803" y="65696"/>
                </a:lnTo>
                <a:close/>
              </a:path>
              <a:path w="1560829" h="1736725">
                <a:moveTo>
                  <a:pt x="39712" y="1495424"/>
                </a:moveTo>
                <a:lnTo>
                  <a:pt x="33616" y="1509242"/>
                </a:lnTo>
                <a:lnTo>
                  <a:pt x="39811" y="1503218"/>
                </a:lnTo>
                <a:lnTo>
                  <a:pt x="39712" y="1495424"/>
                </a:lnTo>
                <a:close/>
              </a:path>
              <a:path w="1560829" h="1736725">
                <a:moveTo>
                  <a:pt x="39811" y="1503218"/>
                </a:moveTo>
                <a:lnTo>
                  <a:pt x="33616" y="1509242"/>
                </a:lnTo>
                <a:lnTo>
                  <a:pt x="39887" y="1509242"/>
                </a:lnTo>
                <a:lnTo>
                  <a:pt x="39811" y="1503218"/>
                </a:lnTo>
                <a:close/>
              </a:path>
              <a:path w="1560829" h="1736725">
                <a:moveTo>
                  <a:pt x="47824" y="1495424"/>
                </a:moveTo>
                <a:lnTo>
                  <a:pt x="39712" y="1495424"/>
                </a:lnTo>
                <a:lnTo>
                  <a:pt x="39811" y="1503218"/>
                </a:lnTo>
                <a:lnTo>
                  <a:pt x="47824" y="1495424"/>
                </a:lnTo>
                <a:close/>
              </a:path>
              <a:path w="1560829" h="1736725">
                <a:moveTo>
                  <a:pt x="1541969" y="51917"/>
                </a:moveTo>
                <a:lnTo>
                  <a:pt x="1477987" y="51917"/>
                </a:lnTo>
                <a:lnTo>
                  <a:pt x="1503895" y="79349"/>
                </a:lnTo>
                <a:lnTo>
                  <a:pt x="1490222" y="92646"/>
                </a:lnTo>
                <a:lnTo>
                  <a:pt x="1517611" y="120586"/>
                </a:lnTo>
                <a:lnTo>
                  <a:pt x="1541969" y="51917"/>
                </a:lnTo>
                <a:close/>
              </a:path>
              <a:path w="1560829" h="1736725">
                <a:moveTo>
                  <a:pt x="1477987" y="51917"/>
                </a:moveTo>
                <a:lnTo>
                  <a:pt x="1463803" y="65696"/>
                </a:lnTo>
                <a:lnTo>
                  <a:pt x="1490222" y="92646"/>
                </a:lnTo>
                <a:lnTo>
                  <a:pt x="1503895" y="79349"/>
                </a:lnTo>
                <a:lnTo>
                  <a:pt x="1477987" y="51917"/>
                </a:lnTo>
                <a:close/>
              </a:path>
              <a:path w="1560829" h="1736725">
                <a:moveTo>
                  <a:pt x="1560385" y="0"/>
                </a:moveTo>
                <a:lnTo>
                  <a:pt x="1436751" y="38099"/>
                </a:lnTo>
                <a:lnTo>
                  <a:pt x="1463803" y="65696"/>
                </a:lnTo>
                <a:lnTo>
                  <a:pt x="1477987" y="51917"/>
                </a:lnTo>
                <a:lnTo>
                  <a:pt x="1541969" y="51917"/>
                </a:lnTo>
                <a:lnTo>
                  <a:pt x="1560385" y="0"/>
                </a:lnTo>
                <a:close/>
              </a:path>
            </a:pathLst>
          </a:custGeom>
          <a:solidFill>
            <a:srgbClr val="E45644"/>
          </a:solidFill>
        </p:spPr>
        <p:txBody>
          <a:bodyPr wrap="square" lIns="0" tIns="0" rIns="0" bIns="0" rtlCol="0"/>
          <a:lstStyle/>
          <a:p>
            <a:endParaRPr sz="1272"/>
          </a:p>
        </p:txBody>
      </p:sp>
      <p:sp>
        <p:nvSpPr>
          <p:cNvPr id="139" name="object 139"/>
          <p:cNvSpPr/>
          <p:nvPr/>
        </p:nvSpPr>
        <p:spPr>
          <a:xfrm>
            <a:off x="5917923" y="5734445"/>
            <a:ext cx="551481" cy="105001"/>
          </a:xfrm>
          <a:custGeom>
            <a:avLst/>
            <a:gdLst/>
            <a:ahLst/>
            <a:cxnLst/>
            <a:rect l="l" t="t" r="r" b="b"/>
            <a:pathLst>
              <a:path w="780414" h="148590">
                <a:moveTo>
                  <a:pt x="44297" y="16852"/>
                </a:moveTo>
                <a:lnTo>
                  <a:pt x="6197" y="33616"/>
                </a:lnTo>
                <a:lnTo>
                  <a:pt x="3149" y="39712"/>
                </a:lnTo>
                <a:lnTo>
                  <a:pt x="3149" y="54952"/>
                </a:lnTo>
                <a:lnTo>
                  <a:pt x="6197" y="61051"/>
                </a:lnTo>
                <a:lnTo>
                  <a:pt x="10769" y="67147"/>
                </a:lnTo>
                <a:lnTo>
                  <a:pt x="19913" y="73243"/>
                </a:lnTo>
                <a:lnTo>
                  <a:pt x="24485" y="74767"/>
                </a:lnTo>
                <a:lnTo>
                  <a:pt x="16865" y="76291"/>
                </a:lnTo>
                <a:lnTo>
                  <a:pt x="7721" y="82387"/>
                </a:lnTo>
                <a:lnTo>
                  <a:pt x="3149" y="88578"/>
                </a:lnTo>
                <a:lnTo>
                  <a:pt x="0" y="94674"/>
                </a:lnTo>
                <a:lnTo>
                  <a:pt x="0" y="109914"/>
                </a:lnTo>
                <a:lnTo>
                  <a:pt x="32605" y="133703"/>
                </a:lnTo>
                <a:lnTo>
                  <a:pt x="44297" y="134298"/>
                </a:lnTo>
                <a:lnTo>
                  <a:pt x="56040" y="133703"/>
                </a:lnTo>
                <a:lnTo>
                  <a:pt x="65901" y="131822"/>
                </a:lnTo>
                <a:lnTo>
                  <a:pt x="73745" y="128512"/>
                </a:lnTo>
                <a:lnTo>
                  <a:pt x="79438" y="123630"/>
                </a:lnTo>
                <a:lnTo>
                  <a:pt x="82486" y="120582"/>
                </a:lnTo>
                <a:lnTo>
                  <a:pt x="33629" y="120582"/>
                </a:lnTo>
                <a:lnTo>
                  <a:pt x="25996" y="119058"/>
                </a:lnTo>
                <a:lnTo>
                  <a:pt x="21424" y="114486"/>
                </a:lnTo>
                <a:lnTo>
                  <a:pt x="18389" y="109914"/>
                </a:lnTo>
                <a:lnTo>
                  <a:pt x="15341" y="106866"/>
                </a:lnTo>
                <a:lnTo>
                  <a:pt x="15341" y="96198"/>
                </a:lnTo>
                <a:lnTo>
                  <a:pt x="18389" y="93150"/>
                </a:lnTo>
                <a:lnTo>
                  <a:pt x="21424" y="88578"/>
                </a:lnTo>
                <a:lnTo>
                  <a:pt x="25996" y="83911"/>
                </a:lnTo>
                <a:lnTo>
                  <a:pt x="33629" y="82387"/>
                </a:lnTo>
                <a:lnTo>
                  <a:pt x="80962" y="82387"/>
                </a:lnTo>
                <a:lnTo>
                  <a:pt x="71818" y="76291"/>
                </a:lnTo>
                <a:lnTo>
                  <a:pt x="65722" y="74767"/>
                </a:lnTo>
                <a:lnTo>
                  <a:pt x="70294" y="73243"/>
                </a:lnTo>
                <a:lnTo>
                  <a:pt x="74866" y="70195"/>
                </a:lnTo>
                <a:lnTo>
                  <a:pt x="79438" y="65623"/>
                </a:lnTo>
                <a:lnTo>
                  <a:pt x="35140" y="65623"/>
                </a:lnTo>
                <a:lnTo>
                  <a:pt x="29057" y="62575"/>
                </a:lnTo>
                <a:lnTo>
                  <a:pt x="24485" y="59527"/>
                </a:lnTo>
                <a:lnTo>
                  <a:pt x="21424" y="54952"/>
                </a:lnTo>
                <a:lnTo>
                  <a:pt x="19913" y="51904"/>
                </a:lnTo>
                <a:lnTo>
                  <a:pt x="19913" y="42760"/>
                </a:lnTo>
                <a:lnTo>
                  <a:pt x="21424" y="39712"/>
                </a:lnTo>
                <a:lnTo>
                  <a:pt x="24485" y="36664"/>
                </a:lnTo>
                <a:lnTo>
                  <a:pt x="27533" y="32092"/>
                </a:lnTo>
                <a:lnTo>
                  <a:pt x="35140" y="30568"/>
                </a:lnTo>
                <a:lnTo>
                  <a:pt x="79438" y="30568"/>
                </a:lnTo>
                <a:lnTo>
                  <a:pt x="76390" y="27520"/>
                </a:lnTo>
                <a:lnTo>
                  <a:pt x="70959" y="23282"/>
                </a:lnTo>
                <a:lnTo>
                  <a:pt x="63806" y="19900"/>
                </a:lnTo>
                <a:lnTo>
                  <a:pt x="54921" y="17662"/>
                </a:lnTo>
                <a:lnTo>
                  <a:pt x="44297" y="16852"/>
                </a:lnTo>
                <a:close/>
              </a:path>
              <a:path w="780414" h="148590">
                <a:moveTo>
                  <a:pt x="80962" y="82387"/>
                </a:moveTo>
                <a:lnTo>
                  <a:pt x="55054" y="82387"/>
                </a:lnTo>
                <a:lnTo>
                  <a:pt x="62674" y="83911"/>
                </a:lnTo>
                <a:lnTo>
                  <a:pt x="67246" y="88578"/>
                </a:lnTo>
                <a:lnTo>
                  <a:pt x="71818" y="93150"/>
                </a:lnTo>
                <a:lnTo>
                  <a:pt x="73342" y="96198"/>
                </a:lnTo>
                <a:lnTo>
                  <a:pt x="73342" y="106866"/>
                </a:lnTo>
                <a:lnTo>
                  <a:pt x="71818" y="109914"/>
                </a:lnTo>
                <a:lnTo>
                  <a:pt x="62674" y="119058"/>
                </a:lnTo>
                <a:lnTo>
                  <a:pt x="55054" y="120582"/>
                </a:lnTo>
                <a:lnTo>
                  <a:pt x="82486" y="120582"/>
                </a:lnTo>
                <a:lnTo>
                  <a:pt x="85534" y="117534"/>
                </a:lnTo>
                <a:lnTo>
                  <a:pt x="88582" y="109914"/>
                </a:lnTo>
                <a:lnTo>
                  <a:pt x="88582" y="94674"/>
                </a:lnTo>
                <a:lnTo>
                  <a:pt x="85534" y="88578"/>
                </a:lnTo>
                <a:lnTo>
                  <a:pt x="80962" y="82387"/>
                </a:lnTo>
                <a:close/>
              </a:path>
              <a:path w="780414" h="148590">
                <a:moveTo>
                  <a:pt x="79438" y="30568"/>
                </a:moveTo>
                <a:lnTo>
                  <a:pt x="53530" y="30568"/>
                </a:lnTo>
                <a:lnTo>
                  <a:pt x="61150" y="32092"/>
                </a:lnTo>
                <a:lnTo>
                  <a:pt x="68770" y="39712"/>
                </a:lnTo>
                <a:lnTo>
                  <a:pt x="70294" y="42760"/>
                </a:lnTo>
                <a:lnTo>
                  <a:pt x="70294" y="51904"/>
                </a:lnTo>
                <a:lnTo>
                  <a:pt x="68770" y="56476"/>
                </a:lnTo>
                <a:lnTo>
                  <a:pt x="65722" y="59527"/>
                </a:lnTo>
                <a:lnTo>
                  <a:pt x="61150" y="62575"/>
                </a:lnTo>
                <a:lnTo>
                  <a:pt x="53530" y="65623"/>
                </a:lnTo>
                <a:lnTo>
                  <a:pt x="79438" y="65623"/>
                </a:lnTo>
                <a:lnTo>
                  <a:pt x="82486" y="62575"/>
                </a:lnTo>
                <a:lnTo>
                  <a:pt x="85534" y="56476"/>
                </a:lnTo>
                <a:lnTo>
                  <a:pt x="85534" y="39712"/>
                </a:lnTo>
                <a:lnTo>
                  <a:pt x="82486" y="33616"/>
                </a:lnTo>
                <a:lnTo>
                  <a:pt x="79438" y="30568"/>
                </a:lnTo>
                <a:close/>
              </a:path>
              <a:path w="780414" h="148590">
                <a:moveTo>
                  <a:pt x="517588" y="38188"/>
                </a:moveTo>
                <a:lnTo>
                  <a:pt x="510968" y="60231"/>
                </a:lnTo>
                <a:lnTo>
                  <a:pt x="502348" y="80720"/>
                </a:lnTo>
                <a:lnTo>
                  <a:pt x="491442" y="99779"/>
                </a:lnTo>
                <a:lnTo>
                  <a:pt x="477964" y="117534"/>
                </a:lnTo>
                <a:lnTo>
                  <a:pt x="493204" y="128202"/>
                </a:lnTo>
                <a:lnTo>
                  <a:pt x="505815" y="110495"/>
                </a:lnTo>
                <a:lnTo>
                  <a:pt x="516301" y="91769"/>
                </a:lnTo>
                <a:lnTo>
                  <a:pt x="524788" y="72185"/>
                </a:lnTo>
                <a:lnTo>
                  <a:pt x="531406" y="51904"/>
                </a:lnTo>
                <a:lnTo>
                  <a:pt x="535978" y="50380"/>
                </a:lnTo>
                <a:lnTo>
                  <a:pt x="535978" y="47332"/>
                </a:lnTo>
                <a:lnTo>
                  <a:pt x="517588" y="38188"/>
                </a:lnTo>
                <a:close/>
              </a:path>
              <a:path w="780414" h="148590">
                <a:moveTo>
                  <a:pt x="583310" y="30568"/>
                </a:moveTo>
                <a:lnTo>
                  <a:pt x="569506" y="41236"/>
                </a:lnTo>
                <a:lnTo>
                  <a:pt x="581797" y="58422"/>
                </a:lnTo>
                <a:lnTo>
                  <a:pt x="593205" y="78053"/>
                </a:lnTo>
                <a:lnTo>
                  <a:pt x="603454" y="100255"/>
                </a:lnTo>
                <a:lnTo>
                  <a:pt x="612266" y="125154"/>
                </a:lnTo>
                <a:lnTo>
                  <a:pt x="630656" y="119058"/>
                </a:lnTo>
                <a:lnTo>
                  <a:pt x="622358" y="96231"/>
                </a:lnTo>
                <a:lnTo>
                  <a:pt x="611517" y="73670"/>
                </a:lnTo>
                <a:lnTo>
                  <a:pt x="598409" y="51682"/>
                </a:lnTo>
                <a:lnTo>
                  <a:pt x="583310" y="30568"/>
                </a:lnTo>
                <a:close/>
              </a:path>
              <a:path w="780414" h="148590">
                <a:moveTo>
                  <a:pt x="280987" y="12280"/>
                </a:moveTo>
                <a:lnTo>
                  <a:pt x="267069" y="51144"/>
                </a:lnTo>
                <a:lnTo>
                  <a:pt x="236510" y="92896"/>
                </a:lnTo>
                <a:lnTo>
                  <a:pt x="196977" y="120582"/>
                </a:lnTo>
                <a:lnTo>
                  <a:pt x="213842" y="134298"/>
                </a:lnTo>
                <a:lnTo>
                  <a:pt x="254599" y="99580"/>
                </a:lnTo>
                <a:lnTo>
                  <a:pt x="282321" y="59728"/>
                </a:lnTo>
                <a:lnTo>
                  <a:pt x="297751" y="25996"/>
                </a:lnTo>
                <a:lnTo>
                  <a:pt x="302323" y="21424"/>
                </a:lnTo>
                <a:lnTo>
                  <a:pt x="299275" y="19900"/>
                </a:lnTo>
                <a:lnTo>
                  <a:pt x="280987" y="12280"/>
                </a:lnTo>
                <a:close/>
              </a:path>
              <a:path w="780414" h="148590">
                <a:moveTo>
                  <a:pt x="123736" y="1523"/>
                </a:moveTo>
                <a:lnTo>
                  <a:pt x="116103" y="9143"/>
                </a:lnTo>
                <a:lnTo>
                  <a:pt x="124421" y="16291"/>
                </a:lnTo>
                <a:lnTo>
                  <a:pt x="131162" y="23699"/>
                </a:lnTo>
                <a:lnTo>
                  <a:pt x="146284" y="63908"/>
                </a:lnTo>
                <a:lnTo>
                  <a:pt x="146596" y="74767"/>
                </a:lnTo>
                <a:lnTo>
                  <a:pt x="146284" y="83061"/>
                </a:lnTo>
                <a:lnTo>
                  <a:pt x="131162" y="123249"/>
                </a:lnTo>
                <a:lnTo>
                  <a:pt x="116103" y="140394"/>
                </a:lnTo>
                <a:lnTo>
                  <a:pt x="123736" y="148014"/>
                </a:lnTo>
                <a:lnTo>
                  <a:pt x="148120" y="112962"/>
                </a:lnTo>
                <a:lnTo>
                  <a:pt x="157353" y="74767"/>
                </a:lnTo>
                <a:lnTo>
                  <a:pt x="156765" y="63622"/>
                </a:lnTo>
                <a:lnTo>
                  <a:pt x="144095" y="25614"/>
                </a:lnTo>
                <a:lnTo>
                  <a:pt x="132046" y="9576"/>
                </a:lnTo>
                <a:lnTo>
                  <a:pt x="123736" y="1523"/>
                </a:lnTo>
                <a:close/>
              </a:path>
              <a:path w="780414" h="148590">
                <a:moveTo>
                  <a:pt x="451124" y="47332"/>
                </a:moveTo>
                <a:lnTo>
                  <a:pt x="433666" y="47332"/>
                </a:lnTo>
                <a:lnTo>
                  <a:pt x="429652" y="74249"/>
                </a:lnTo>
                <a:lnTo>
                  <a:pt x="417620" y="97710"/>
                </a:lnTo>
                <a:lnTo>
                  <a:pt x="397587" y="117723"/>
                </a:lnTo>
                <a:lnTo>
                  <a:pt x="369570" y="134298"/>
                </a:lnTo>
                <a:lnTo>
                  <a:pt x="381762" y="146490"/>
                </a:lnTo>
                <a:lnTo>
                  <a:pt x="412060" y="127058"/>
                </a:lnTo>
                <a:lnTo>
                  <a:pt x="434041" y="103044"/>
                </a:lnTo>
                <a:lnTo>
                  <a:pt x="447430" y="74440"/>
                </a:lnTo>
                <a:lnTo>
                  <a:pt x="451124" y="47332"/>
                </a:lnTo>
                <a:close/>
              </a:path>
              <a:path w="780414" h="148590">
                <a:moveTo>
                  <a:pt x="442810" y="32092"/>
                </a:moveTo>
                <a:lnTo>
                  <a:pt x="326809" y="32092"/>
                </a:lnTo>
                <a:lnTo>
                  <a:pt x="328333" y="85530"/>
                </a:lnTo>
                <a:lnTo>
                  <a:pt x="343560" y="85530"/>
                </a:lnTo>
                <a:lnTo>
                  <a:pt x="342049" y="47332"/>
                </a:lnTo>
                <a:lnTo>
                  <a:pt x="451124" y="47332"/>
                </a:lnTo>
                <a:lnTo>
                  <a:pt x="451954" y="41236"/>
                </a:lnTo>
                <a:lnTo>
                  <a:pt x="442810" y="32092"/>
                </a:lnTo>
                <a:close/>
              </a:path>
              <a:path w="780414" h="148590">
                <a:moveTo>
                  <a:pt x="397002" y="0"/>
                </a:moveTo>
                <a:lnTo>
                  <a:pt x="378714" y="0"/>
                </a:lnTo>
                <a:lnTo>
                  <a:pt x="378714" y="32092"/>
                </a:lnTo>
                <a:lnTo>
                  <a:pt x="393953" y="32092"/>
                </a:lnTo>
                <a:lnTo>
                  <a:pt x="393953" y="4571"/>
                </a:lnTo>
                <a:lnTo>
                  <a:pt x="398526" y="1523"/>
                </a:lnTo>
                <a:lnTo>
                  <a:pt x="397002" y="0"/>
                </a:lnTo>
                <a:close/>
              </a:path>
              <a:path w="780414" h="148590">
                <a:moveTo>
                  <a:pt x="779498" y="47332"/>
                </a:moveTo>
                <a:lnTo>
                  <a:pt x="763422" y="47332"/>
                </a:lnTo>
                <a:lnTo>
                  <a:pt x="759422" y="74249"/>
                </a:lnTo>
                <a:lnTo>
                  <a:pt x="747414" y="97710"/>
                </a:lnTo>
                <a:lnTo>
                  <a:pt x="727385" y="117723"/>
                </a:lnTo>
                <a:lnTo>
                  <a:pt x="699325" y="134298"/>
                </a:lnTo>
                <a:lnTo>
                  <a:pt x="711517" y="146490"/>
                </a:lnTo>
                <a:lnTo>
                  <a:pt x="741593" y="127058"/>
                </a:lnTo>
                <a:lnTo>
                  <a:pt x="763085" y="103044"/>
                </a:lnTo>
                <a:lnTo>
                  <a:pt x="775986" y="74440"/>
                </a:lnTo>
                <a:lnTo>
                  <a:pt x="779498" y="47332"/>
                </a:lnTo>
                <a:close/>
              </a:path>
              <a:path w="780414" h="148590">
                <a:moveTo>
                  <a:pt x="772566" y="32092"/>
                </a:moveTo>
                <a:lnTo>
                  <a:pt x="655040" y="32092"/>
                </a:lnTo>
                <a:lnTo>
                  <a:pt x="658088" y="85530"/>
                </a:lnTo>
                <a:lnTo>
                  <a:pt x="673315" y="85530"/>
                </a:lnTo>
                <a:lnTo>
                  <a:pt x="671791" y="47332"/>
                </a:lnTo>
                <a:lnTo>
                  <a:pt x="779498" y="47332"/>
                </a:lnTo>
                <a:lnTo>
                  <a:pt x="780288" y="41236"/>
                </a:lnTo>
                <a:lnTo>
                  <a:pt x="772566" y="32092"/>
                </a:lnTo>
                <a:close/>
              </a:path>
              <a:path w="780414" h="148590">
                <a:moveTo>
                  <a:pt x="726757" y="0"/>
                </a:moveTo>
                <a:lnTo>
                  <a:pt x="708469" y="0"/>
                </a:lnTo>
                <a:lnTo>
                  <a:pt x="708469" y="32092"/>
                </a:lnTo>
                <a:lnTo>
                  <a:pt x="723709" y="32092"/>
                </a:lnTo>
                <a:lnTo>
                  <a:pt x="723709" y="4571"/>
                </a:lnTo>
                <a:lnTo>
                  <a:pt x="726757" y="1523"/>
                </a:lnTo>
                <a:lnTo>
                  <a:pt x="726757" y="0"/>
                </a:lnTo>
                <a:close/>
              </a:path>
            </a:pathLst>
          </a:custGeom>
          <a:solidFill>
            <a:srgbClr val="231F1F"/>
          </a:solidFill>
        </p:spPr>
        <p:txBody>
          <a:bodyPr wrap="square" lIns="0" tIns="0" rIns="0" bIns="0" rtlCol="0"/>
          <a:lstStyle/>
          <a:p>
            <a:endParaRPr sz="1272"/>
          </a:p>
        </p:txBody>
      </p:sp>
      <p:sp>
        <p:nvSpPr>
          <p:cNvPr id="140" name="object 140"/>
          <p:cNvSpPr/>
          <p:nvPr/>
        </p:nvSpPr>
        <p:spPr>
          <a:xfrm>
            <a:off x="8120060" y="2818642"/>
            <a:ext cx="450069" cy="1147385"/>
          </a:xfrm>
          <a:custGeom>
            <a:avLst/>
            <a:gdLst/>
            <a:ahLst/>
            <a:cxnLst/>
            <a:rect l="l" t="t" r="r" b="b"/>
            <a:pathLst>
              <a:path w="636904" h="1623695">
                <a:moveTo>
                  <a:pt x="0" y="1495513"/>
                </a:moveTo>
                <a:lnTo>
                  <a:pt x="13703" y="1623631"/>
                </a:lnTo>
                <a:lnTo>
                  <a:pt x="103490" y="1539709"/>
                </a:lnTo>
                <a:lnTo>
                  <a:pt x="65620" y="1539709"/>
                </a:lnTo>
                <a:lnTo>
                  <a:pt x="30467" y="1527517"/>
                </a:lnTo>
                <a:lnTo>
                  <a:pt x="37313" y="1509155"/>
                </a:lnTo>
                <a:lnTo>
                  <a:pt x="0" y="1495513"/>
                </a:lnTo>
                <a:close/>
              </a:path>
              <a:path w="636904" h="1623695">
                <a:moveTo>
                  <a:pt x="37313" y="1509155"/>
                </a:moveTo>
                <a:lnTo>
                  <a:pt x="30467" y="1527517"/>
                </a:lnTo>
                <a:lnTo>
                  <a:pt x="65620" y="1539709"/>
                </a:lnTo>
                <a:lnTo>
                  <a:pt x="72271" y="1521936"/>
                </a:lnTo>
                <a:lnTo>
                  <a:pt x="37313" y="1509155"/>
                </a:lnTo>
                <a:close/>
              </a:path>
              <a:path w="636904" h="1623695">
                <a:moveTo>
                  <a:pt x="72271" y="1521936"/>
                </a:moveTo>
                <a:lnTo>
                  <a:pt x="65620" y="1539709"/>
                </a:lnTo>
                <a:lnTo>
                  <a:pt x="103490" y="1539709"/>
                </a:lnTo>
                <a:lnTo>
                  <a:pt x="108381" y="1535137"/>
                </a:lnTo>
                <a:lnTo>
                  <a:pt x="72271" y="1521936"/>
                </a:lnTo>
                <a:close/>
              </a:path>
              <a:path w="636904" h="1623695">
                <a:moveTo>
                  <a:pt x="599973" y="0"/>
                </a:moveTo>
                <a:lnTo>
                  <a:pt x="37313" y="1509155"/>
                </a:lnTo>
                <a:lnTo>
                  <a:pt x="72271" y="1521936"/>
                </a:lnTo>
                <a:lnTo>
                  <a:pt x="636651" y="13715"/>
                </a:lnTo>
                <a:lnTo>
                  <a:pt x="599973" y="0"/>
                </a:lnTo>
                <a:close/>
              </a:path>
            </a:pathLst>
          </a:custGeom>
          <a:solidFill>
            <a:srgbClr val="E45644"/>
          </a:solidFill>
        </p:spPr>
        <p:txBody>
          <a:bodyPr wrap="square" lIns="0" tIns="0" rIns="0" bIns="0" rtlCol="0"/>
          <a:lstStyle/>
          <a:p>
            <a:endParaRPr sz="1272"/>
          </a:p>
        </p:txBody>
      </p:sp>
      <p:sp>
        <p:nvSpPr>
          <p:cNvPr id="141" name="object 141"/>
          <p:cNvSpPr/>
          <p:nvPr/>
        </p:nvSpPr>
        <p:spPr>
          <a:xfrm>
            <a:off x="6242691" y="2834858"/>
            <a:ext cx="2324387" cy="713919"/>
          </a:xfrm>
          <a:custGeom>
            <a:avLst/>
            <a:gdLst/>
            <a:ahLst/>
            <a:cxnLst/>
            <a:rect l="l" t="t" r="r" b="b"/>
            <a:pathLst>
              <a:path w="3289300" h="1010285">
                <a:moveTo>
                  <a:pt x="93141" y="900302"/>
                </a:moveTo>
                <a:lnTo>
                  <a:pt x="0" y="987272"/>
                </a:lnTo>
                <a:lnTo>
                  <a:pt x="125247" y="1010132"/>
                </a:lnTo>
                <a:lnTo>
                  <a:pt x="116337" y="979652"/>
                </a:lnTo>
                <a:lnTo>
                  <a:pt x="96202" y="979652"/>
                </a:lnTo>
                <a:lnTo>
                  <a:pt x="85521" y="942975"/>
                </a:lnTo>
                <a:lnTo>
                  <a:pt x="104017" y="937509"/>
                </a:lnTo>
                <a:lnTo>
                  <a:pt x="93141" y="900302"/>
                </a:lnTo>
                <a:close/>
              </a:path>
              <a:path w="3289300" h="1010285">
                <a:moveTo>
                  <a:pt x="104017" y="937509"/>
                </a:moveTo>
                <a:lnTo>
                  <a:pt x="85521" y="942975"/>
                </a:lnTo>
                <a:lnTo>
                  <a:pt x="96202" y="979652"/>
                </a:lnTo>
                <a:lnTo>
                  <a:pt x="114736" y="974177"/>
                </a:lnTo>
                <a:lnTo>
                  <a:pt x="104017" y="937509"/>
                </a:lnTo>
                <a:close/>
              </a:path>
              <a:path w="3289300" h="1010285">
                <a:moveTo>
                  <a:pt x="114736" y="974177"/>
                </a:moveTo>
                <a:lnTo>
                  <a:pt x="96202" y="979652"/>
                </a:lnTo>
                <a:lnTo>
                  <a:pt x="116337" y="979652"/>
                </a:lnTo>
                <a:lnTo>
                  <a:pt x="114736" y="974177"/>
                </a:lnTo>
                <a:close/>
              </a:path>
              <a:path w="3289300" h="1010285">
                <a:moveTo>
                  <a:pt x="3276498" y="0"/>
                </a:moveTo>
                <a:lnTo>
                  <a:pt x="104017" y="937509"/>
                </a:lnTo>
                <a:lnTo>
                  <a:pt x="114736" y="974177"/>
                </a:lnTo>
                <a:lnTo>
                  <a:pt x="3288779" y="36575"/>
                </a:lnTo>
                <a:lnTo>
                  <a:pt x="3276498" y="0"/>
                </a:lnTo>
                <a:close/>
              </a:path>
            </a:pathLst>
          </a:custGeom>
          <a:solidFill>
            <a:srgbClr val="E45644"/>
          </a:solidFill>
        </p:spPr>
        <p:txBody>
          <a:bodyPr wrap="square" lIns="0" tIns="0" rIns="0" bIns="0" rtlCol="0"/>
          <a:lstStyle/>
          <a:p>
            <a:endParaRPr sz="1272"/>
          </a:p>
        </p:txBody>
      </p:sp>
      <p:sp>
        <p:nvSpPr>
          <p:cNvPr id="142" name="object 142"/>
          <p:cNvSpPr/>
          <p:nvPr/>
        </p:nvSpPr>
        <p:spPr>
          <a:xfrm>
            <a:off x="6377577" y="3526053"/>
            <a:ext cx="940973" cy="1977972"/>
          </a:xfrm>
          <a:custGeom>
            <a:avLst/>
            <a:gdLst/>
            <a:ahLst/>
            <a:cxnLst/>
            <a:rect l="l" t="t" r="r" b="b"/>
            <a:pathLst>
              <a:path w="1331595" h="2799079">
                <a:moveTo>
                  <a:pt x="1262016" y="95545"/>
                </a:moveTo>
                <a:lnTo>
                  <a:pt x="0" y="2783395"/>
                </a:lnTo>
                <a:lnTo>
                  <a:pt x="35140" y="2798635"/>
                </a:lnTo>
                <a:lnTo>
                  <a:pt x="1297167" y="112091"/>
                </a:lnTo>
                <a:lnTo>
                  <a:pt x="1262016" y="95545"/>
                </a:lnTo>
                <a:close/>
              </a:path>
              <a:path w="1331595" h="2799079">
                <a:moveTo>
                  <a:pt x="1330206" y="77812"/>
                </a:moveTo>
                <a:lnTo>
                  <a:pt x="1270342" y="77812"/>
                </a:lnTo>
                <a:lnTo>
                  <a:pt x="1305394" y="94576"/>
                </a:lnTo>
                <a:lnTo>
                  <a:pt x="1297167" y="112091"/>
                </a:lnTo>
                <a:lnTo>
                  <a:pt x="1331404" y="128206"/>
                </a:lnTo>
                <a:lnTo>
                  <a:pt x="1330206" y="77812"/>
                </a:lnTo>
                <a:close/>
              </a:path>
              <a:path w="1331595" h="2799079">
                <a:moveTo>
                  <a:pt x="1270342" y="77812"/>
                </a:moveTo>
                <a:lnTo>
                  <a:pt x="1262016" y="95545"/>
                </a:lnTo>
                <a:lnTo>
                  <a:pt x="1297167" y="112091"/>
                </a:lnTo>
                <a:lnTo>
                  <a:pt x="1305394" y="94576"/>
                </a:lnTo>
                <a:lnTo>
                  <a:pt x="1270342" y="77812"/>
                </a:lnTo>
                <a:close/>
              </a:path>
              <a:path w="1331595" h="2799079">
                <a:moveTo>
                  <a:pt x="1328356" y="0"/>
                </a:moveTo>
                <a:lnTo>
                  <a:pt x="1227582" y="79336"/>
                </a:lnTo>
                <a:lnTo>
                  <a:pt x="1262016" y="95545"/>
                </a:lnTo>
                <a:lnTo>
                  <a:pt x="1270342" y="77812"/>
                </a:lnTo>
                <a:lnTo>
                  <a:pt x="1330206" y="77812"/>
                </a:lnTo>
                <a:lnTo>
                  <a:pt x="1328356" y="0"/>
                </a:lnTo>
                <a:close/>
              </a:path>
            </a:pathLst>
          </a:custGeom>
          <a:solidFill>
            <a:srgbClr val="E45644"/>
          </a:solidFill>
        </p:spPr>
        <p:txBody>
          <a:bodyPr wrap="square" lIns="0" tIns="0" rIns="0" bIns="0" rtlCol="0"/>
          <a:lstStyle/>
          <a:p>
            <a:endParaRPr sz="1272"/>
          </a:p>
        </p:txBody>
      </p:sp>
      <p:sp>
        <p:nvSpPr>
          <p:cNvPr id="146" name="テキスト ボックス 145">
            <a:extLst>
              <a:ext uri="{FF2B5EF4-FFF2-40B4-BE49-F238E27FC236}">
                <a16:creationId xmlns:a16="http://schemas.microsoft.com/office/drawing/2014/main" id="{813AFB83-5A34-4F6F-BFE0-ECF73E4792CB}"/>
              </a:ext>
            </a:extLst>
          </p:cNvPr>
          <p:cNvSpPr txBox="1"/>
          <p:nvPr/>
        </p:nvSpPr>
        <p:spPr>
          <a:xfrm>
            <a:off x="396031" y="1728042"/>
            <a:ext cx="4618962" cy="4182812"/>
          </a:xfrm>
          <a:prstGeom prst="rect">
            <a:avLst/>
          </a:prstGeom>
          <a:solidFill>
            <a:schemeClr val="bg1"/>
          </a:solidFill>
        </p:spPr>
        <p:txBody>
          <a:bodyPr wrap="square" rtlCol="0">
            <a:spAutoFit/>
          </a:bodyPr>
          <a:lstStyle/>
          <a:p>
            <a:pPr>
              <a:lnSpc>
                <a:spcPct val="150000"/>
              </a:lnSpc>
            </a:pPr>
            <a:r>
              <a:rPr lang="ja-JP" altLang="en-US" sz="2000" dirty="0">
                <a:latin typeface="Meiryo UI" panose="020B0604030504040204" pitchFamily="50" charset="-128"/>
                <a:ea typeface="Meiryo UI" panose="020B0604030504040204" pitchFamily="50" charset="-128"/>
              </a:rPr>
              <a:t>　こちらは、ある展示会における企業のブースの例です。特に、初めて展示会に出展する時には、販路開拓に熱心に取り組む一方で、知的財産の保護については、見落としがちです。</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以下の主要なチェックポイントを参考に、自社の出展時の知財保護について検討してみませんか？</a:t>
            </a:r>
          </a:p>
        </p:txBody>
      </p:sp>
      <p:sp>
        <p:nvSpPr>
          <p:cNvPr id="147" name="テキスト ボックス 146">
            <a:extLst>
              <a:ext uri="{FF2B5EF4-FFF2-40B4-BE49-F238E27FC236}">
                <a16:creationId xmlns:a16="http://schemas.microsoft.com/office/drawing/2014/main" id="{B5191858-21D1-461C-B5E4-1D08788B875F}"/>
              </a:ext>
            </a:extLst>
          </p:cNvPr>
          <p:cNvSpPr txBox="1"/>
          <p:nvPr/>
        </p:nvSpPr>
        <p:spPr>
          <a:xfrm>
            <a:off x="7868116" y="6600404"/>
            <a:ext cx="2363181" cy="290913"/>
          </a:xfrm>
          <a:prstGeom prst="rect">
            <a:avLst/>
          </a:prstGeom>
          <a:solidFill>
            <a:schemeClr val="bg1"/>
          </a:solidFill>
        </p:spPr>
        <p:txBody>
          <a:bodyPr wrap="square" rtlCol="0">
            <a:spAutoFit/>
          </a:bodyPr>
          <a:lstStyle/>
          <a:p>
            <a:pPr>
              <a:lnSpc>
                <a:spcPct val="150000"/>
              </a:lnSpc>
            </a:pP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出典　経済産業省 近畿経済産業局</a:t>
            </a:r>
          </a:p>
        </p:txBody>
      </p:sp>
      <p:sp>
        <p:nvSpPr>
          <p:cNvPr id="149" name="テキスト ボックス 148">
            <a:extLst>
              <a:ext uri="{FF2B5EF4-FFF2-40B4-BE49-F238E27FC236}">
                <a16:creationId xmlns:a16="http://schemas.microsoft.com/office/drawing/2014/main" id="{CA39177F-6628-42FD-97E1-638BD475D90A}"/>
              </a:ext>
            </a:extLst>
          </p:cNvPr>
          <p:cNvSpPr txBox="1"/>
          <p:nvPr/>
        </p:nvSpPr>
        <p:spPr>
          <a:xfrm>
            <a:off x="477662" y="102979"/>
            <a:ext cx="8838872" cy="489493"/>
          </a:xfrm>
          <a:prstGeom prst="rect">
            <a:avLst/>
          </a:prstGeom>
          <a:solidFill>
            <a:schemeClr val="bg1"/>
          </a:solidFill>
        </p:spPr>
        <p:txBody>
          <a:bodyPr wrap="square" rtlCol="0">
            <a:spAutoFit/>
          </a:bodyPr>
          <a:lstStyle/>
          <a:p>
            <a:pPr>
              <a:lnSpc>
                <a:spcPct val="150000"/>
              </a:lnSpc>
            </a:pPr>
            <a:r>
              <a:rPr lang="ja-JP" altLang="en-US" sz="2000" b="1" dirty="0">
                <a:latin typeface="Meiryo UI" panose="020B0604030504040204" pitchFamily="50" charset="-128"/>
                <a:ea typeface="Meiryo UI" panose="020B0604030504040204" pitchFamily="50" charset="-128"/>
              </a:rPr>
              <a:t>展示会出展　－チャンスとリスク（</a:t>
            </a:r>
            <a:r>
              <a:rPr lang="ja-JP" altLang="en-US" sz="2000" b="1" dirty="0" err="1">
                <a:latin typeface="Meiryo UI" panose="020B0604030504040204" pitchFamily="50" charset="-128"/>
                <a:ea typeface="Meiryo UI" panose="020B0604030504040204" pitchFamily="50" charset="-128"/>
              </a:rPr>
              <a:t>だだ</a:t>
            </a:r>
            <a:r>
              <a:rPr lang="ja-JP" altLang="en-US" sz="2000" b="1" dirty="0">
                <a:latin typeface="Meiryo UI" panose="020B0604030504040204" pitchFamily="50" charset="-128"/>
                <a:ea typeface="Meiryo UI" panose="020B0604030504040204" pitchFamily="50" charset="-128"/>
              </a:rPr>
              <a:t>もれ防止！横取り、まねっこ防止！）</a:t>
            </a:r>
            <a:endParaRPr lang="en-US" altLang="ja-JP" sz="2000" b="1" dirty="0">
              <a:latin typeface="Meiryo UI" panose="020B0604030504040204" pitchFamily="50" charset="-128"/>
              <a:ea typeface="Meiryo UI" panose="020B0604030504040204" pitchFamily="50" charset="-128"/>
            </a:endParaRPr>
          </a:p>
        </p:txBody>
      </p:sp>
      <p:sp>
        <p:nvSpPr>
          <p:cNvPr id="151" name="スライド番号プレースホルダー 150">
            <a:extLst>
              <a:ext uri="{FF2B5EF4-FFF2-40B4-BE49-F238E27FC236}">
                <a16:creationId xmlns:a16="http://schemas.microsoft.com/office/drawing/2014/main" id="{E00ECA46-C65A-43E3-8F6E-AF04D4584149}"/>
              </a:ext>
            </a:extLst>
          </p:cNvPr>
          <p:cNvSpPr>
            <a:spLocks noGrp="1"/>
          </p:cNvSpPr>
          <p:nvPr>
            <p:ph type="sldNum" sz="quarter" idx="7"/>
          </p:nvPr>
        </p:nvSpPr>
        <p:spPr/>
        <p:txBody>
          <a:bodyPr/>
          <a:lstStyle/>
          <a:p>
            <a:r>
              <a:rPr lang="en-US" altLang="ja-JP" dirty="0"/>
              <a:t>1</a:t>
            </a:r>
            <a:endParaRPr lang="ja-JP" altLang="en-US" dirty="0"/>
          </a:p>
        </p:txBody>
      </p:sp>
      <p:grpSp>
        <p:nvGrpSpPr>
          <p:cNvPr id="156" name="グループ化 155">
            <a:extLst>
              <a:ext uri="{FF2B5EF4-FFF2-40B4-BE49-F238E27FC236}">
                <a16:creationId xmlns:a16="http://schemas.microsoft.com/office/drawing/2014/main" id="{1D304DEE-5696-4049-8A94-ED9773B7B8EF}"/>
              </a:ext>
            </a:extLst>
          </p:cNvPr>
          <p:cNvGrpSpPr/>
          <p:nvPr/>
        </p:nvGrpSpPr>
        <p:grpSpPr>
          <a:xfrm>
            <a:off x="381000" y="116632"/>
            <a:ext cx="9863063" cy="759410"/>
            <a:chOff x="381000" y="116632"/>
            <a:chExt cx="9057257" cy="759410"/>
          </a:xfrm>
        </p:grpSpPr>
        <p:pic>
          <p:nvPicPr>
            <p:cNvPr id="157" name="Picture 7">
              <a:extLst>
                <a:ext uri="{FF2B5EF4-FFF2-40B4-BE49-F238E27FC236}">
                  <a16:creationId xmlns:a16="http://schemas.microsoft.com/office/drawing/2014/main" id="{C15556A7-5C70-4922-820F-782843F0F59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436938" y="116632"/>
              <a:ext cx="1001319" cy="75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8" name="グループ化 157">
              <a:extLst>
                <a:ext uri="{FF2B5EF4-FFF2-40B4-BE49-F238E27FC236}">
                  <a16:creationId xmlns:a16="http://schemas.microsoft.com/office/drawing/2014/main" id="{B3F6A8E3-A174-4E79-8BE3-B811401E3FD0}"/>
                </a:ext>
              </a:extLst>
            </p:cNvPr>
            <p:cNvGrpSpPr/>
            <p:nvPr/>
          </p:nvGrpSpPr>
          <p:grpSpPr>
            <a:xfrm>
              <a:off x="381000" y="701214"/>
              <a:ext cx="8055937" cy="63490"/>
              <a:chOff x="0" y="702836"/>
              <a:chExt cx="9144000" cy="61868"/>
            </a:xfrm>
          </p:grpSpPr>
          <p:sp>
            <p:nvSpPr>
              <p:cNvPr id="159" name="Line 12">
                <a:extLst>
                  <a:ext uri="{FF2B5EF4-FFF2-40B4-BE49-F238E27FC236}">
                    <a16:creationId xmlns:a16="http://schemas.microsoft.com/office/drawing/2014/main" id="{2AB40DE4-4E28-4380-B3C2-C3E0F79CCC41}"/>
                  </a:ext>
                </a:extLst>
              </p:cNvPr>
              <p:cNvSpPr>
                <a:spLocks noChangeShapeType="1"/>
              </p:cNvSpPr>
              <p:nvPr/>
            </p:nvSpPr>
            <p:spPr bwMode="auto">
              <a:xfrm>
                <a:off x="0" y="702836"/>
                <a:ext cx="9144000" cy="1465"/>
              </a:xfrm>
              <a:prstGeom prst="line">
                <a:avLst/>
              </a:prstGeom>
              <a:noFill/>
              <a:ln w="38100">
                <a:solidFill>
                  <a:srgbClr val="4D4D4D"/>
                </a:solidFill>
                <a:round/>
                <a:headEnd/>
                <a:tailEnd/>
              </a:ln>
            </p:spPr>
            <p:txBody>
              <a:bodyPr/>
              <a:lstStyle/>
              <a:p>
                <a:endParaRPr lang="ja-JP" altLang="en-US" dirty="0">
                  <a:solidFill>
                    <a:prstClr val="black"/>
                  </a:solidFill>
                </a:endParaRPr>
              </a:p>
            </p:txBody>
          </p:sp>
          <p:sp>
            <p:nvSpPr>
              <p:cNvPr id="160" name="Line 12">
                <a:extLst>
                  <a:ext uri="{FF2B5EF4-FFF2-40B4-BE49-F238E27FC236}">
                    <a16:creationId xmlns:a16="http://schemas.microsoft.com/office/drawing/2014/main" id="{D6677B6C-472F-47E6-8A8B-D0686F2E5C90}"/>
                  </a:ext>
                </a:extLst>
              </p:cNvPr>
              <p:cNvSpPr>
                <a:spLocks noChangeShapeType="1"/>
              </p:cNvSpPr>
              <p:nvPr/>
            </p:nvSpPr>
            <p:spPr bwMode="auto">
              <a:xfrm>
                <a:off x="0" y="763239"/>
                <a:ext cx="9144000" cy="1465"/>
              </a:xfrm>
              <a:prstGeom prst="line">
                <a:avLst/>
              </a:prstGeom>
              <a:noFill/>
              <a:ln w="38100">
                <a:solidFill>
                  <a:srgbClr val="00B050"/>
                </a:solidFill>
                <a:round/>
                <a:headEnd/>
                <a:tailEnd/>
              </a:ln>
            </p:spPr>
            <p:txBody>
              <a:bodyPr/>
              <a:lstStyle/>
              <a:p>
                <a:endParaRPr lang="ja-JP" altLang="en-US" dirty="0">
                  <a:solidFill>
                    <a:prstClr val="black"/>
                  </a:solidFill>
                </a:endParaRPr>
              </a:p>
            </p:txBody>
          </p:sp>
        </p:grpSp>
      </p:grpSp>
    </p:spTree>
    <p:extLst>
      <p:ext uri="{BB962C8B-B14F-4D97-AF65-F5344CB8AC3E}">
        <p14:creationId xmlns:p14="http://schemas.microsoft.com/office/powerpoint/2010/main" val="316041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 name="テキスト ボックス 147">
            <a:extLst>
              <a:ext uri="{FF2B5EF4-FFF2-40B4-BE49-F238E27FC236}">
                <a16:creationId xmlns:a16="http://schemas.microsoft.com/office/drawing/2014/main" id="{AADC4C15-58E5-4B10-A2F3-D3900A6108F1}"/>
              </a:ext>
            </a:extLst>
          </p:cNvPr>
          <p:cNvSpPr txBox="1"/>
          <p:nvPr/>
        </p:nvSpPr>
        <p:spPr>
          <a:xfrm>
            <a:off x="481582" y="568864"/>
            <a:ext cx="9792717" cy="3364704"/>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■社名やロゴマークを真似られてしまった！</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自社の社名やロゴマークが知名度が高まると同時に他人に真似されてしまうことがあります。</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b="1" u="sng" dirty="0">
                <a:latin typeface="Meiryo UI" panose="020B0604030504040204" pitchFamily="50" charset="-128"/>
                <a:ea typeface="Meiryo UI" panose="020B0604030504040204" pitchFamily="50" charset="-128"/>
              </a:rPr>
              <a:t>■他人の商標を使ってしまった！</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ネーミングやロゴマークなど会社名だけではなく、商品名などについては他人が商標権を取得していた場合、商標権侵害となることがあります。</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社名やロゴは商標権を取得しておきましょう。登記とは別です！　</a:t>
            </a:r>
            <a:endParaRPr lang="en-US" altLang="ja-JP" sz="16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事前の商標権調査を行い、商標権侵害とならないようにしましょう。</a:t>
            </a:r>
          </a:p>
        </p:txBody>
      </p:sp>
      <p:sp>
        <p:nvSpPr>
          <p:cNvPr id="149" name="テキスト ボックス 148">
            <a:extLst>
              <a:ext uri="{FF2B5EF4-FFF2-40B4-BE49-F238E27FC236}">
                <a16:creationId xmlns:a16="http://schemas.microsoft.com/office/drawing/2014/main" id="{89777530-6769-4F38-8F50-5691DCB6EC4A}"/>
              </a:ext>
            </a:extLst>
          </p:cNvPr>
          <p:cNvSpPr txBox="1"/>
          <p:nvPr/>
        </p:nvSpPr>
        <p:spPr>
          <a:xfrm>
            <a:off x="546898" y="114936"/>
            <a:ext cx="3671317"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１）社名・ロゴマークはここに注意！</a:t>
            </a:r>
          </a:p>
        </p:txBody>
      </p:sp>
      <p:sp>
        <p:nvSpPr>
          <p:cNvPr id="151" name="テキスト ボックス 150">
            <a:extLst>
              <a:ext uri="{FF2B5EF4-FFF2-40B4-BE49-F238E27FC236}">
                <a16:creationId xmlns:a16="http://schemas.microsoft.com/office/drawing/2014/main" id="{1F12A0C9-FD9C-4E14-8735-69D9184C1DFD}"/>
              </a:ext>
            </a:extLst>
          </p:cNvPr>
          <p:cNvSpPr txBox="1"/>
          <p:nvPr/>
        </p:nvSpPr>
        <p:spPr>
          <a:xfrm>
            <a:off x="506982" y="4539372"/>
            <a:ext cx="9945118" cy="2626040"/>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■模倣被害は外観から起こります</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技術的・構造的な特徴よりも、外から見たときに分かる形状、色、材質の特徴、ロゴマーク、部分的なデザイン等は写真等で記録に残せば、後に詳細な確認が可能であり、模倣されやすくなっています。コピー商品や偽ブランド等の被害にあうかも。</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技術やデザインは公開する範囲を明確にしましょう。特に技術的な要素がある製品やデザインに特徴のある製品などは特許や意匠出願前のものはサンプル出品しないようにしましょう。</a:t>
            </a:r>
          </a:p>
        </p:txBody>
      </p:sp>
      <p:sp>
        <p:nvSpPr>
          <p:cNvPr id="155" name="スライド番号プレースホルダー 154">
            <a:extLst>
              <a:ext uri="{FF2B5EF4-FFF2-40B4-BE49-F238E27FC236}">
                <a16:creationId xmlns:a16="http://schemas.microsoft.com/office/drawing/2014/main" id="{2C37315D-C470-4CDA-9A3F-2D30D67C1137}"/>
              </a:ext>
            </a:extLst>
          </p:cNvPr>
          <p:cNvSpPr>
            <a:spLocks noGrp="1"/>
          </p:cNvSpPr>
          <p:nvPr>
            <p:ph type="sldNum" sz="quarter" idx="7"/>
          </p:nvPr>
        </p:nvSpPr>
        <p:spPr/>
        <p:txBody>
          <a:bodyPr/>
          <a:lstStyle/>
          <a:p>
            <a:r>
              <a:rPr lang="en-US" altLang="ja-JP" dirty="0"/>
              <a:t>2</a:t>
            </a:r>
            <a:endParaRPr lang="ja-JP" altLang="en-US" dirty="0"/>
          </a:p>
        </p:txBody>
      </p:sp>
      <p:sp>
        <p:nvSpPr>
          <p:cNvPr id="150" name="テキスト ボックス 149">
            <a:extLst>
              <a:ext uri="{FF2B5EF4-FFF2-40B4-BE49-F238E27FC236}">
                <a16:creationId xmlns:a16="http://schemas.microsoft.com/office/drawing/2014/main" id="{F00F2A5A-49A2-432A-87FE-4BC52E2D86B2}"/>
              </a:ext>
            </a:extLst>
          </p:cNvPr>
          <p:cNvSpPr txBox="1"/>
          <p:nvPr/>
        </p:nvSpPr>
        <p:spPr>
          <a:xfrm>
            <a:off x="534196" y="4126826"/>
            <a:ext cx="4204717"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２）製品・商品の現物展示のリスクとは？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12DFDC7-9413-4CF2-9963-4794EE009C9A}"/>
              </a:ext>
            </a:extLst>
          </p:cNvPr>
          <p:cNvSpPr txBox="1"/>
          <p:nvPr/>
        </p:nvSpPr>
        <p:spPr>
          <a:xfrm>
            <a:off x="507537" y="3706421"/>
            <a:ext cx="9792162" cy="3734036"/>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■外観からはわからない技術情報を渡しているリスクあり！</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会社パンフレットでは、製品・商品の写真や性能について詳しくは記載していないものが多いですが、新商品のリーフレットやカタログには既存製品との比較や性能試験データ、内部構造の図解など詳細に記載しているものが多く見られます。明確にライバル会社と分かった上で、製品カタログを渡す企業はまずないと思いますが、潜在的競合先が商談を装ってカタログを入手に来ることもあります。</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展示会に出展することは、自社技術を競争社会にさらし、打って出ることとなります。攻める前にきちんと自社の技術の公開できる範囲を確認しておきましょう。基本的に製品カタログは、既存の取引先等に限って渡すか、新規見込み客には段階を踏んで情報を出して行く方が無難です。商談相手の実態をきちんと把握することが重要でしょう。</a:t>
            </a:r>
          </a:p>
        </p:txBody>
      </p:sp>
      <p:sp>
        <p:nvSpPr>
          <p:cNvPr id="2" name="スライド番号プレースホルダー 1">
            <a:extLst>
              <a:ext uri="{FF2B5EF4-FFF2-40B4-BE49-F238E27FC236}">
                <a16:creationId xmlns:a16="http://schemas.microsoft.com/office/drawing/2014/main" id="{10CB476D-36C4-40E5-989E-D52CF360E88E}"/>
              </a:ext>
            </a:extLst>
          </p:cNvPr>
          <p:cNvSpPr>
            <a:spLocks noGrp="1"/>
          </p:cNvSpPr>
          <p:nvPr>
            <p:ph type="sldNum" sz="quarter" idx="7"/>
          </p:nvPr>
        </p:nvSpPr>
        <p:spPr/>
        <p:txBody>
          <a:bodyPr/>
          <a:lstStyle/>
          <a:p>
            <a:r>
              <a:rPr lang="en-US" altLang="ja-JP" dirty="0"/>
              <a:t>3</a:t>
            </a:r>
            <a:endParaRPr lang="ja-JP" altLang="en-US" dirty="0"/>
          </a:p>
        </p:txBody>
      </p:sp>
      <p:sp>
        <p:nvSpPr>
          <p:cNvPr id="4" name="テキスト ボックス 3">
            <a:extLst>
              <a:ext uri="{FF2B5EF4-FFF2-40B4-BE49-F238E27FC236}">
                <a16:creationId xmlns:a16="http://schemas.microsoft.com/office/drawing/2014/main" id="{CA297E24-D848-4B99-8F55-E76D57A4FF24}"/>
              </a:ext>
            </a:extLst>
          </p:cNvPr>
          <p:cNvSpPr txBox="1"/>
          <p:nvPr/>
        </p:nvSpPr>
        <p:spPr>
          <a:xfrm>
            <a:off x="495184" y="491725"/>
            <a:ext cx="9804631" cy="2626040"/>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■丸ごと模倣が起こるリスク！</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会社パンフレットには会社の名称、ロゴマーク、新製品の名称、外観、キャッチコピーや説明文章等を含めて“丸ごとセット”で渡していることになりかねません。</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巧妙な模倣では、製品からキャッチコピーまでセットで模倣なんて事も。</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会社の名称、ロゴマーク、新製品の名称などは可能な限り商標登録をしておきましょう。</a:t>
            </a:r>
          </a:p>
        </p:txBody>
      </p:sp>
      <p:sp>
        <p:nvSpPr>
          <p:cNvPr id="5" name="テキスト ボックス 4">
            <a:extLst>
              <a:ext uri="{FF2B5EF4-FFF2-40B4-BE49-F238E27FC236}">
                <a16:creationId xmlns:a16="http://schemas.microsoft.com/office/drawing/2014/main" id="{AF38F068-8164-4417-BE1B-C96041FC3E54}"/>
              </a:ext>
            </a:extLst>
          </p:cNvPr>
          <p:cNvSpPr txBox="1"/>
          <p:nvPr/>
        </p:nvSpPr>
        <p:spPr>
          <a:xfrm>
            <a:off x="532937" y="3215633"/>
            <a:ext cx="4292257"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４）製品カタログの詳細説明にはご用心！</a:t>
            </a:r>
          </a:p>
        </p:txBody>
      </p:sp>
      <p:sp>
        <p:nvSpPr>
          <p:cNvPr id="3" name="テキスト ボックス 2">
            <a:extLst>
              <a:ext uri="{FF2B5EF4-FFF2-40B4-BE49-F238E27FC236}">
                <a16:creationId xmlns:a16="http://schemas.microsoft.com/office/drawing/2014/main" id="{7E4F41C8-1E99-429A-B80A-6D320718CA5D}"/>
              </a:ext>
            </a:extLst>
          </p:cNvPr>
          <p:cNvSpPr txBox="1"/>
          <p:nvPr/>
        </p:nvSpPr>
        <p:spPr>
          <a:xfrm>
            <a:off x="507537" y="54686"/>
            <a:ext cx="4724400"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３）会社パンフレットから何がわかるでしょうか？</a:t>
            </a:r>
          </a:p>
        </p:txBody>
      </p:sp>
    </p:spTree>
    <p:extLst>
      <p:ext uri="{BB962C8B-B14F-4D97-AF65-F5344CB8AC3E}">
        <p14:creationId xmlns:p14="http://schemas.microsoft.com/office/powerpoint/2010/main" val="423169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 name="テキスト ボックス 152">
            <a:extLst>
              <a:ext uri="{FF2B5EF4-FFF2-40B4-BE49-F238E27FC236}">
                <a16:creationId xmlns:a16="http://schemas.microsoft.com/office/drawing/2014/main" id="{4DE4CB0E-1EF6-4D2E-853B-FF925B2F3507}"/>
              </a:ext>
            </a:extLst>
          </p:cNvPr>
          <p:cNvSpPr txBox="1"/>
          <p:nvPr/>
        </p:nvSpPr>
        <p:spPr>
          <a:xfrm>
            <a:off x="546100" y="425450"/>
            <a:ext cx="4163169"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５）映像丸ごと撮影されていませんか？</a:t>
            </a:r>
          </a:p>
        </p:txBody>
      </p:sp>
      <p:sp>
        <p:nvSpPr>
          <p:cNvPr id="154" name="テキスト ボックス 153">
            <a:extLst>
              <a:ext uri="{FF2B5EF4-FFF2-40B4-BE49-F238E27FC236}">
                <a16:creationId xmlns:a16="http://schemas.microsoft.com/office/drawing/2014/main" id="{D38FBDDE-96B5-49DF-8702-F95BF7EEC50C}"/>
              </a:ext>
            </a:extLst>
          </p:cNvPr>
          <p:cNvSpPr txBox="1"/>
          <p:nvPr/>
        </p:nvSpPr>
        <p:spPr>
          <a:xfrm>
            <a:off x="698500" y="1035050"/>
            <a:ext cx="9660164" cy="4103367"/>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■映像はノウハウを含めた情報の宝庫！</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プロモーション映像には、短くとも多くの情報が盛り込まれています。機器を使用しているシーンを見せている場合、背景に現場の様子が映り込んでいるかもしれません。　</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自社にとって日常的な光景であっても、競合相手にとっては通常では手に入らない現場ノウハウの宝庫です。</a:t>
            </a:r>
            <a:endParaRPr lang="en-US" altLang="ja-JP" sz="1600" dirty="0">
              <a:latin typeface="Meiryo UI" panose="020B0604030504040204" pitchFamily="50" charset="-128"/>
              <a:ea typeface="Meiryo UI" panose="020B0604030504040204" pitchFamily="50" charset="-128"/>
            </a:endParaRPr>
          </a:p>
          <a:p>
            <a:pPr>
              <a:lnSpc>
                <a:spcPct val="150000"/>
              </a:lnSpc>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製造工程で使われている工具や装置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その製品の使用方法、用途、メンテナンス</a:t>
            </a:r>
            <a:endParaRPr lang="en-US" altLang="ja-JP" sz="1600" dirty="0">
              <a:latin typeface="Meiryo UI" panose="020B0604030504040204" pitchFamily="50" charset="-128"/>
              <a:ea typeface="Meiryo UI" panose="020B0604030504040204" pitchFamily="50" charset="-128"/>
            </a:endParaRPr>
          </a:p>
          <a:p>
            <a:pPr>
              <a:lnSpc>
                <a:spcPct val="150000"/>
              </a:lnSpc>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工場や作業場のレイアウト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熟練職人の手の動きや工具の使い方等</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他社から見たらどう見えるかを、客観的にチェックした上で、プロモーション映像の制作を行うことが必要でしょう。</a:t>
            </a:r>
            <a:endParaRPr lang="en-US" altLang="ja-JP" sz="16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製造現場等のノウハウ情報の映り込みに注意！</a:t>
            </a:r>
            <a:endParaRPr lang="en-US" altLang="ja-JP" sz="16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また、著作権にも気をつけましょう。勝手に他人の映像とかを流ししてはいけません。</a:t>
            </a:r>
          </a:p>
        </p:txBody>
      </p:sp>
      <p:sp>
        <p:nvSpPr>
          <p:cNvPr id="158" name="スライド番号プレースホルダー 157">
            <a:extLst>
              <a:ext uri="{FF2B5EF4-FFF2-40B4-BE49-F238E27FC236}">
                <a16:creationId xmlns:a16="http://schemas.microsoft.com/office/drawing/2014/main" id="{46090A2E-2C5F-4A76-B0FB-616122CF83DF}"/>
              </a:ext>
            </a:extLst>
          </p:cNvPr>
          <p:cNvSpPr>
            <a:spLocks noGrp="1"/>
          </p:cNvSpPr>
          <p:nvPr>
            <p:ph type="sldNum" sz="quarter" idx="7"/>
          </p:nvPr>
        </p:nvSpPr>
        <p:spPr/>
        <p:txBody>
          <a:bodyPr/>
          <a:lstStyle/>
          <a:p>
            <a:r>
              <a:rPr lang="en-US" altLang="ja-JP" dirty="0"/>
              <a:t>4</a:t>
            </a:r>
            <a:endParaRPr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 name="スライド番号プレースホルダー 131">
            <a:extLst>
              <a:ext uri="{FF2B5EF4-FFF2-40B4-BE49-F238E27FC236}">
                <a16:creationId xmlns:a16="http://schemas.microsoft.com/office/drawing/2014/main" id="{DE467190-ED89-4D9B-9F29-7C45BDD2F052}"/>
              </a:ext>
            </a:extLst>
          </p:cNvPr>
          <p:cNvSpPr>
            <a:spLocks noGrp="1"/>
          </p:cNvSpPr>
          <p:nvPr>
            <p:ph type="sldNum" sz="quarter" idx="7"/>
          </p:nvPr>
        </p:nvSpPr>
        <p:spPr/>
        <p:txBody>
          <a:bodyPr/>
          <a:lstStyle/>
          <a:p>
            <a:r>
              <a:rPr lang="en-US" altLang="ja-JP" dirty="0"/>
              <a:t>5</a:t>
            </a:r>
            <a:endParaRPr lang="ja-JP" altLang="en-US" dirty="0"/>
          </a:p>
        </p:txBody>
      </p:sp>
      <p:sp>
        <p:nvSpPr>
          <p:cNvPr id="7" name="テキスト ボックス 6">
            <a:extLst>
              <a:ext uri="{FF2B5EF4-FFF2-40B4-BE49-F238E27FC236}">
                <a16:creationId xmlns:a16="http://schemas.microsoft.com/office/drawing/2014/main" id="{8F712E7F-81D5-4E7E-9EFF-C9B2737A67C2}"/>
              </a:ext>
            </a:extLst>
          </p:cNvPr>
          <p:cNvSpPr txBox="1"/>
          <p:nvPr/>
        </p:nvSpPr>
        <p:spPr>
          <a:xfrm>
            <a:off x="471706" y="349250"/>
            <a:ext cx="5432863"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６）サンプルから構造や材質まで判明するリスクあり？</a:t>
            </a:r>
          </a:p>
        </p:txBody>
      </p:sp>
      <p:sp>
        <p:nvSpPr>
          <p:cNvPr id="8" name="テキスト ボックス 7">
            <a:extLst>
              <a:ext uri="{FF2B5EF4-FFF2-40B4-BE49-F238E27FC236}">
                <a16:creationId xmlns:a16="http://schemas.microsoft.com/office/drawing/2014/main" id="{5555F52E-E12B-44D2-9FE2-65A9E42F65D6}"/>
              </a:ext>
            </a:extLst>
          </p:cNvPr>
          <p:cNvSpPr txBox="1"/>
          <p:nvPr/>
        </p:nvSpPr>
        <p:spPr>
          <a:xfrm>
            <a:off x="471706" y="958850"/>
            <a:ext cx="9827994" cy="3734036"/>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■サンプルは、開発ヒントの宝庫！</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展示会では、新素材や難加工の部品・食品等について、サンプルを配布することが多いでしょう。サンプルは説得力のある資料でもあります。しかし色や素材の組み合わせで容易に製作ができる素材や商品の場合、すぐに模倣品や類似品が市場に出回ります。競合他社に開発のヒントを与えることにもなります。</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商談や先方の関心事の段階に応じて、誰にどこまでサンプルを渡すか、展示会の前に方針を決めて社内で周知しておくと良いでしょう。</a:t>
            </a:r>
            <a:endParaRPr lang="en-US" altLang="ja-JP" sz="16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可能な限り、開発商品の権利化を検討し、権利化できないものもノウハウとして流失しないようにすることが大事です。</a:t>
            </a:r>
            <a:endParaRPr lang="en-US" altLang="ja-JP" sz="1600" dirty="0">
              <a:solidFill>
                <a:srgbClr val="FF0000"/>
              </a:solidFill>
              <a:latin typeface="Meiryo UI" panose="020B0604030504040204" pitchFamily="50" charset="-128"/>
              <a:ea typeface="Meiryo UI" panose="020B0604030504040204" pitchFamily="50" charset="-128"/>
            </a:endParaRPr>
          </a:p>
          <a:p>
            <a:pPr>
              <a:lnSpc>
                <a:spcPct val="150000"/>
              </a:lnSpc>
            </a:pPr>
            <a:endParaRPr lang="ja-JP" altLang="en-US" sz="1600" dirty="0">
              <a:solidFill>
                <a:srgbClr val="FF0000"/>
              </a:solidFill>
              <a:latin typeface="Meiryo UI" panose="020B0604030504040204" pitchFamily="50" charset="-128"/>
              <a:ea typeface="Meiryo UI"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7" name="テキスト ボックス 126">
            <a:extLst>
              <a:ext uri="{FF2B5EF4-FFF2-40B4-BE49-F238E27FC236}">
                <a16:creationId xmlns:a16="http://schemas.microsoft.com/office/drawing/2014/main" id="{01FB2691-0487-4D14-BD84-A606995ECF7F}"/>
              </a:ext>
            </a:extLst>
          </p:cNvPr>
          <p:cNvSpPr txBox="1"/>
          <p:nvPr/>
        </p:nvSpPr>
        <p:spPr>
          <a:xfrm>
            <a:off x="546100" y="714538"/>
            <a:ext cx="9829800" cy="2626040"/>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■名刺や営業トークから意図せぬ情報流出！</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営業トークでは、ブースを訪問した来場者に問われるまま、まだ出展していない次の開発話をしてしまっている場合もあります。開発担当者や経営層が売り込みのつもりで、うっかり新しい開発について話してしまうこともあるようです。</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展示会出展前に社内で事前研修を行い、担当者にこの資料を確認してもらい、どこまで話して良いのか、あらかじめ明確にしておくことが大事です。知財流出リスクを認識してもらうことが重要です。</a:t>
            </a:r>
          </a:p>
        </p:txBody>
      </p:sp>
      <p:sp>
        <p:nvSpPr>
          <p:cNvPr id="128" name="テキスト ボックス 127">
            <a:extLst>
              <a:ext uri="{FF2B5EF4-FFF2-40B4-BE49-F238E27FC236}">
                <a16:creationId xmlns:a16="http://schemas.microsoft.com/office/drawing/2014/main" id="{D3756C22-2CF7-44BC-9CCA-F9F15F3A36B6}"/>
              </a:ext>
            </a:extLst>
          </p:cNvPr>
          <p:cNvSpPr txBox="1"/>
          <p:nvPr/>
        </p:nvSpPr>
        <p:spPr>
          <a:xfrm>
            <a:off x="546100" y="196850"/>
            <a:ext cx="3657600"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７）名刺や営業トークにもご用心！</a:t>
            </a:r>
          </a:p>
        </p:txBody>
      </p:sp>
      <p:sp>
        <p:nvSpPr>
          <p:cNvPr id="129" name="テキスト ボックス 128">
            <a:extLst>
              <a:ext uri="{FF2B5EF4-FFF2-40B4-BE49-F238E27FC236}">
                <a16:creationId xmlns:a16="http://schemas.microsoft.com/office/drawing/2014/main" id="{C75F88BE-8E04-48DE-A816-5AD68F91C035}"/>
              </a:ext>
            </a:extLst>
          </p:cNvPr>
          <p:cNvSpPr txBox="1"/>
          <p:nvPr/>
        </p:nvSpPr>
        <p:spPr>
          <a:xfrm>
            <a:off x="546100" y="3997579"/>
            <a:ext cx="9829800" cy="3364704"/>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■ノウハウ流出のリスクを常に意識！</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展示会は情報発信の場であるがゆえに、ノウハウの固まりがいろいろな場面で表出している場とも言えます。普段は特定の相手や関心のある需要者にしか伝えていない情報が多面的に出ていることになり、情報を欲しがっている相手から見れば、またとない情報入手のチャンスです。</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展示会出展前に出展資料を第三者の観点からチェックするとともに、社内で事前研修を行い、担当者にこの資料を確認してもらい、どこまで話して良いのか、あらかじめ明確にしておくことが大事です。知財流出リスクを認識してもらうことが重要です。</a:t>
            </a:r>
          </a:p>
        </p:txBody>
      </p:sp>
      <p:sp>
        <p:nvSpPr>
          <p:cNvPr id="130" name="テキスト ボックス 129">
            <a:extLst>
              <a:ext uri="{FF2B5EF4-FFF2-40B4-BE49-F238E27FC236}">
                <a16:creationId xmlns:a16="http://schemas.microsoft.com/office/drawing/2014/main" id="{2C1F2CBD-8F92-4811-98C4-65898C70B8A1}"/>
              </a:ext>
            </a:extLst>
          </p:cNvPr>
          <p:cNvSpPr txBox="1"/>
          <p:nvPr/>
        </p:nvSpPr>
        <p:spPr>
          <a:xfrm>
            <a:off x="546100" y="3547840"/>
            <a:ext cx="3352800"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８）ノウハウ漏れていませんか？</a:t>
            </a:r>
          </a:p>
        </p:txBody>
      </p:sp>
      <p:sp>
        <p:nvSpPr>
          <p:cNvPr id="132" name="スライド番号プレースホルダー 131">
            <a:extLst>
              <a:ext uri="{FF2B5EF4-FFF2-40B4-BE49-F238E27FC236}">
                <a16:creationId xmlns:a16="http://schemas.microsoft.com/office/drawing/2014/main" id="{DE467190-ED89-4D9B-9F29-7C45BDD2F052}"/>
              </a:ext>
            </a:extLst>
          </p:cNvPr>
          <p:cNvSpPr>
            <a:spLocks noGrp="1"/>
          </p:cNvSpPr>
          <p:nvPr>
            <p:ph type="sldNum" sz="quarter" idx="7"/>
          </p:nvPr>
        </p:nvSpPr>
        <p:spPr/>
        <p:txBody>
          <a:bodyPr/>
          <a:lstStyle/>
          <a:p>
            <a:r>
              <a:rPr lang="en-US" altLang="ja-JP" dirty="0"/>
              <a:t>6</a:t>
            </a:r>
            <a:endParaRPr lang="ja-JP" altLang="en-US" dirty="0"/>
          </a:p>
        </p:txBody>
      </p:sp>
    </p:spTree>
    <p:extLst>
      <p:ext uri="{BB962C8B-B14F-4D97-AF65-F5344CB8AC3E}">
        <p14:creationId xmlns:p14="http://schemas.microsoft.com/office/powerpoint/2010/main" val="47263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E3D99D59-B90F-47EC-B7B8-C1C4DB06549C}"/>
              </a:ext>
            </a:extLst>
          </p:cNvPr>
          <p:cNvSpPr txBox="1"/>
          <p:nvPr/>
        </p:nvSpPr>
        <p:spPr>
          <a:xfrm>
            <a:off x="385393" y="677207"/>
            <a:ext cx="4726226" cy="6319359"/>
          </a:xfrm>
          <a:prstGeom prst="rect">
            <a:avLst/>
          </a:prstGeom>
          <a:solidFill>
            <a:schemeClr val="bg1"/>
          </a:solid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■見積り依頼や発注時の図面が流出！</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展示会で新しい取引先を発掘した後、見積りを依頼したり、相手先の技術水準の確認のために部品の試作を発注することもあるでしょう。</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しかし、中には取引を進めることよりも、図面を入手することが一番の目的の企業もあります。企業の図面を集めて、仲間企業で共有し利用しあうような例もあるようです。</a:t>
            </a:r>
            <a:endParaRPr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b="1" u="sng" dirty="0">
                <a:solidFill>
                  <a:srgbClr val="FF0000"/>
                </a:solidFill>
                <a:latin typeface="Meiryo UI" panose="020B0604030504040204" pitchFamily="50" charset="-128"/>
                <a:ea typeface="Meiryo UI" panose="020B0604030504040204" pitchFamily="50" charset="-128"/>
              </a:rPr>
              <a:t>■どのような対策をとることができるのでしょうか？</a:t>
            </a:r>
            <a:endParaRPr lang="en-US" altLang="ja-JP" sz="1600" b="1" u="sng"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事前に相手先の信用調査を実施したり、取引先や商社等に評判を尋ねる等、第三者の評価を確認することが重要です。</a:t>
            </a:r>
            <a:endParaRPr lang="en-US" altLang="ja-JP" sz="16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一部の部品を外注するだけであれば、製品全体の図面を渡さずに、部品の該当箇所だけに限って図面を提供する方法もあります。</a:t>
            </a:r>
            <a:endParaRPr lang="en-US" altLang="ja-JP" sz="16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600" dirty="0">
                <a:solidFill>
                  <a:srgbClr val="FF0000"/>
                </a:solidFill>
                <a:latin typeface="Meiryo UI" panose="020B0604030504040204" pitchFamily="50" charset="-128"/>
                <a:ea typeface="Meiryo UI" panose="020B0604030504040204" pitchFamily="50" charset="-128"/>
              </a:rPr>
              <a:t>　商談等具体的な話となるのであれば秘密保持契約（ＮＤＡ）を結びましょう。</a:t>
            </a:r>
          </a:p>
        </p:txBody>
      </p:sp>
      <p:sp>
        <p:nvSpPr>
          <p:cNvPr id="31" name="テキスト ボックス 30">
            <a:extLst>
              <a:ext uri="{FF2B5EF4-FFF2-40B4-BE49-F238E27FC236}">
                <a16:creationId xmlns:a16="http://schemas.microsoft.com/office/drawing/2014/main" id="{950B3DBA-7EAE-457D-A322-C4734E835006}"/>
              </a:ext>
            </a:extLst>
          </p:cNvPr>
          <p:cNvSpPr txBox="1"/>
          <p:nvPr/>
        </p:nvSpPr>
        <p:spPr>
          <a:xfrm>
            <a:off x="490451" y="190602"/>
            <a:ext cx="3200400" cy="449739"/>
          </a:xfrm>
          <a:prstGeom prst="rect">
            <a:avLst/>
          </a:prstGeom>
          <a:solidFill>
            <a:schemeClr val="bg1"/>
          </a:solidFill>
          <a:ln>
            <a:solidFill>
              <a:schemeClr val="tx1"/>
            </a:solidFill>
          </a:ln>
        </p:spPr>
        <p:txBody>
          <a:bodyPr wrap="square" rtlCol="0">
            <a:spAutoFit/>
          </a:bodyPr>
          <a:lstStyle/>
          <a:p>
            <a:pPr>
              <a:lnSpc>
                <a:spcPct val="150000"/>
              </a:lnSpc>
            </a:pPr>
            <a:r>
              <a:rPr lang="ja-JP" altLang="en-US" b="1" dirty="0">
                <a:latin typeface="Meiryo UI" panose="020B0604030504040204" pitchFamily="50" charset="-128"/>
                <a:ea typeface="Meiryo UI" panose="020B0604030504040204" pitchFamily="50" charset="-128"/>
              </a:rPr>
              <a:t>９）図面を安易に渡さない！</a:t>
            </a:r>
          </a:p>
        </p:txBody>
      </p:sp>
      <p:sp>
        <p:nvSpPr>
          <p:cNvPr id="37" name="スライド番号プレースホルダー 36">
            <a:extLst>
              <a:ext uri="{FF2B5EF4-FFF2-40B4-BE49-F238E27FC236}">
                <a16:creationId xmlns:a16="http://schemas.microsoft.com/office/drawing/2014/main" id="{6637628E-D0CD-42B2-BBE3-5C475D4EF425}"/>
              </a:ext>
            </a:extLst>
          </p:cNvPr>
          <p:cNvSpPr>
            <a:spLocks noGrp="1"/>
          </p:cNvSpPr>
          <p:nvPr>
            <p:ph type="sldNum" sz="quarter" idx="7"/>
          </p:nvPr>
        </p:nvSpPr>
        <p:spPr/>
        <p:txBody>
          <a:bodyPr/>
          <a:lstStyle/>
          <a:p>
            <a:r>
              <a:rPr lang="en-US" altLang="ja-JP" dirty="0"/>
              <a:t>7</a:t>
            </a:r>
            <a:endParaRPr lang="ja-JP" altLang="en-US" dirty="0"/>
          </a:p>
        </p:txBody>
      </p:sp>
      <p:pic>
        <p:nvPicPr>
          <p:cNvPr id="6" name="図 5">
            <a:extLst>
              <a:ext uri="{FF2B5EF4-FFF2-40B4-BE49-F238E27FC236}">
                <a16:creationId xmlns:a16="http://schemas.microsoft.com/office/drawing/2014/main" id="{7FDEFC78-310C-4CC8-BADD-E503487653D5}"/>
              </a:ext>
            </a:extLst>
          </p:cNvPr>
          <p:cNvPicPr>
            <a:picLocks noChangeAspect="1"/>
          </p:cNvPicPr>
          <p:nvPr/>
        </p:nvPicPr>
        <p:blipFill>
          <a:blip r:embed="rId2"/>
          <a:stretch>
            <a:fillRect/>
          </a:stretch>
        </p:blipFill>
        <p:spPr>
          <a:xfrm>
            <a:off x="6083732" y="2021711"/>
            <a:ext cx="3692526" cy="5223139"/>
          </a:xfrm>
          <a:prstGeom prst="rect">
            <a:avLst/>
          </a:prstGeom>
        </p:spPr>
      </p:pic>
      <p:sp>
        <p:nvSpPr>
          <p:cNvPr id="7" name="テキスト ボックス 6">
            <a:extLst>
              <a:ext uri="{FF2B5EF4-FFF2-40B4-BE49-F238E27FC236}">
                <a16:creationId xmlns:a16="http://schemas.microsoft.com/office/drawing/2014/main" id="{A2C631B3-4BFE-4E64-8038-E92C37BD463B}"/>
              </a:ext>
            </a:extLst>
          </p:cNvPr>
          <p:cNvSpPr txBox="1"/>
          <p:nvPr/>
        </p:nvSpPr>
        <p:spPr>
          <a:xfrm>
            <a:off x="5884782" y="467342"/>
            <a:ext cx="4292257" cy="1663019"/>
          </a:xfrm>
          <a:prstGeom prst="rect">
            <a:avLst/>
          </a:prstGeom>
          <a:solidFill>
            <a:schemeClr val="bg1"/>
          </a:solidFill>
        </p:spPr>
        <p:txBody>
          <a:bodyPr wrap="square" rtlCol="0">
            <a:spAutoFit/>
          </a:bodyPr>
          <a:lstStyle/>
          <a:p>
            <a:pPr>
              <a:lnSpc>
                <a:spcPct val="150000"/>
              </a:lnSpc>
            </a:pPr>
            <a:r>
              <a:rPr lang="en-US" altLang="ja-JP" sz="1400" b="1" dirty="0">
                <a:latin typeface="Meiryo UI" panose="020B0604030504040204" pitchFamily="50" charset="-128"/>
                <a:ea typeface="Meiryo UI" panose="020B0604030504040204" pitchFamily="50" charset="-128"/>
              </a:rPr>
              <a:t>INPIT</a:t>
            </a:r>
            <a:r>
              <a:rPr lang="ja-JP" altLang="en-US" sz="1400" b="1" dirty="0">
                <a:latin typeface="Meiryo UI" panose="020B0604030504040204" pitchFamily="50" charset="-128"/>
                <a:ea typeface="Meiryo UI" panose="020B0604030504040204" pitchFamily="50" charset="-128"/>
              </a:rPr>
              <a:t>山形県知財総合支援窓口</a:t>
            </a:r>
            <a:endParaRPr lang="en-US" altLang="ja-JP" sz="140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住所：山形市松栄</a:t>
            </a:r>
            <a:r>
              <a:rPr lang="en-US" altLang="ja-JP" sz="1400" dirty="0">
                <a:latin typeface="Meiryo UI" panose="020B0604030504040204" pitchFamily="50" charset="-128"/>
                <a:ea typeface="Meiryo UI" panose="020B0604030504040204" pitchFamily="50" charset="-128"/>
              </a:rPr>
              <a:t>2-2-1</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山形県高度技術研究開発センター１</a:t>
            </a:r>
            <a:r>
              <a:rPr lang="en-US" altLang="ja-JP" sz="1400" dirty="0">
                <a:latin typeface="Meiryo UI" panose="020B0604030504040204" pitchFamily="50" charset="-128"/>
                <a:ea typeface="Meiryo UI" panose="020B0604030504040204" pitchFamily="50" charset="-128"/>
              </a:rPr>
              <a:t>F</a:t>
            </a:r>
          </a:p>
          <a:p>
            <a:pPr>
              <a:lnSpc>
                <a:spcPct val="150000"/>
              </a:lnSpc>
            </a:pPr>
            <a:r>
              <a:rPr lang="ja-JP" altLang="en-US" sz="1400" dirty="0">
                <a:latin typeface="Meiryo UI" panose="020B0604030504040204" pitchFamily="50" charset="-128"/>
                <a:ea typeface="Meiryo UI" panose="020B0604030504040204" pitchFamily="50" charset="-128"/>
              </a:rPr>
              <a:t>電話番号：</a:t>
            </a:r>
            <a:r>
              <a:rPr lang="en-US" altLang="ja-JP" sz="1400" dirty="0">
                <a:latin typeface="Meiryo UI" panose="020B0604030504040204" pitchFamily="50" charset="-128"/>
                <a:ea typeface="Meiryo UI" panose="020B0604030504040204" pitchFamily="50" charset="-128"/>
              </a:rPr>
              <a:t>023-647-8136</a:t>
            </a:r>
          </a:p>
          <a:p>
            <a:pPr>
              <a:lnSpc>
                <a:spcPct val="150000"/>
              </a:lnSpc>
            </a:pPr>
            <a:r>
              <a:rPr lang="ja-JP" altLang="en-US" sz="1400" dirty="0">
                <a:latin typeface="Meiryo UI" panose="020B0604030504040204" pitchFamily="50" charset="-128"/>
                <a:ea typeface="Meiryo UI" panose="020B0604030504040204" pitchFamily="50" charset="-128"/>
              </a:rPr>
              <a:t>営業時間：平日</a:t>
            </a:r>
            <a:r>
              <a:rPr lang="en-US" altLang="ja-JP" sz="1400" dirty="0">
                <a:latin typeface="Meiryo UI" panose="020B0604030504040204" pitchFamily="50" charset="-128"/>
                <a:ea typeface="Meiryo UI" panose="020B0604030504040204" pitchFamily="50" charset="-128"/>
              </a:rPr>
              <a:t>8:45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17:15</a:t>
            </a:r>
            <a:endParaRPr lang="ja-JP" altLang="en-US" sz="14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4F1B6EE-56E9-47BE-93EB-60827DF9F5B1}"/>
              </a:ext>
            </a:extLst>
          </p:cNvPr>
          <p:cNvSpPr/>
          <p:nvPr/>
        </p:nvSpPr>
        <p:spPr>
          <a:xfrm>
            <a:off x="5579245" y="6817793"/>
            <a:ext cx="4292257" cy="52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F50706F6-8F9D-4FBD-B9EF-76400CBF4255}"/>
              </a:ext>
            </a:extLst>
          </p:cNvPr>
          <p:cNvSpPr txBox="1"/>
          <p:nvPr/>
        </p:nvSpPr>
        <p:spPr>
          <a:xfrm>
            <a:off x="6230813" y="6901636"/>
            <a:ext cx="3754167" cy="478785"/>
          </a:xfrm>
          <a:prstGeom prst="rect">
            <a:avLst/>
          </a:prstGeom>
          <a:solidFill>
            <a:schemeClr val="bg1"/>
          </a:solidFill>
        </p:spPr>
        <p:txBody>
          <a:bodyPr wrap="square" rtlCol="0">
            <a:spAutoFit/>
          </a:bodyPr>
          <a:lstStyle/>
          <a:p>
            <a:pPr>
              <a:lnSpc>
                <a:spcPct val="150000"/>
              </a:lnSpc>
            </a:pPr>
            <a:r>
              <a:rPr lang="ja-JP" altLang="en-US" sz="900" dirty="0">
                <a:latin typeface="Meiryo UI" panose="020B0604030504040204" pitchFamily="50" charset="-128"/>
                <a:ea typeface="Meiryo UI" panose="020B0604030504040204" pitchFamily="50" charset="-128"/>
              </a:rPr>
              <a:t>本資料に関する著作権は、（独）工業所有権情報・研修館に帰属します。</a:t>
            </a:r>
            <a:endParaRPr lang="en-US" altLang="ja-JP" sz="900" dirty="0">
              <a:latin typeface="Meiryo UI" panose="020B0604030504040204" pitchFamily="50" charset="-128"/>
              <a:ea typeface="Meiryo UI" panose="020B0604030504040204" pitchFamily="50" charset="-128"/>
            </a:endParaRPr>
          </a:p>
          <a:p>
            <a:pPr>
              <a:lnSpc>
                <a:spcPct val="150000"/>
              </a:lnSpc>
            </a:pPr>
            <a:r>
              <a:rPr lang="ja-JP" altLang="en-US" sz="900" dirty="0">
                <a:latin typeface="Meiryo UI" panose="020B0604030504040204" pitchFamily="50" charset="-128"/>
                <a:ea typeface="Meiryo UI" panose="020B0604030504040204" pitchFamily="50" charset="-128"/>
              </a:rPr>
              <a:t>本資料を許可無く転載することを禁じます。</a:t>
            </a:r>
          </a:p>
        </p:txBody>
      </p:sp>
      <p:sp>
        <p:nvSpPr>
          <p:cNvPr id="10" name="テキスト ボックス 9">
            <a:extLst>
              <a:ext uri="{FF2B5EF4-FFF2-40B4-BE49-F238E27FC236}">
                <a16:creationId xmlns:a16="http://schemas.microsoft.com/office/drawing/2014/main" id="{DF54F3DD-D1EC-498A-AA5D-280745E63331}"/>
              </a:ext>
            </a:extLst>
          </p:cNvPr>
          <p:cNvSpPr txBox="1"/>
          <p:nvPr/>
        </p:nvSpPr>
        <p:spPr>
          <a:xfrm>
            <a:off x="5858874" y="106625"/>
            <a:ext cx="4344075" cy="449739"/>
          </a:xfrm>
          <a:prstGeom prst="rect">
            <a:avLst/>
          </a:prstGeom>
          <a:solidFill>
            <a:schemeClr val="bg1"/>
          </a:solidFill>
          <a:ln>
            <a:solidFill>
              <a:schemeClr val="bg1"/>
            </a:solidFill>
          </a:ln>
        </p:spPr>
        <p:txBody>
          <a:bodyPr wrap="square" rtlCol="0">
            <a:spAutoFit/>
          </a:bodyPr>
          <a:lstStyle/>
          <a:p>
            <a:pPr>
              <a:lnSpc>
                <a:spcPct val="150000"/>
              </a:lnSpc>
            </a:pPr>
            <a:r>
              <a:rPr lang="ja-JP" altLang="en-US" b="1" dirty="0">
                <a:solidFill>
                  <a:srgbClr val="FF0000"/>
                </a:solidFill>
                <a:latin typeface="Meiryo UI" panose="020B0604030504040204" pitchFamily="50" charset="-128"/>
                <a:ea typeface="Meiryo UI" panose="020B0604030504040204" pitchFamily="50" charset="-128"/>
              </a:rPr>
              <a:t>少しでも不安を持たれたらこちらまで↓</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1151</TotalTime>
  <Words>260</Words>
  <Application>Microsoft Office PowerPoint</Application>
  <PresentationFormat>ユーザー設定</PresentationFormat>
  <Paragraphs>91</Paragraphs>
  <Slides>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Meiryo UI</vt:lpstr>
      <vt:lpstr>游ゴシック</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tenzikainootoshiana_guide2014</dc:title>
  <dc:creator>INPIT</dc:creator>
  <cp:lastModifiedBy> </cp:lastModifiedBy>
  <cp:revision>65</cp:revision>
  <cp:lastPrinted>2018-11-02T10:19:23Z</cp:lastPrinted>
  <dcterms:created xsi:type="dcterms:W3CDTF">2018-09-13T03:09:40Z</dcterms:created>
  <dcterms:modified xsi:type="dcterms:W3CDTF">2018-12-21T01:21:09Z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2018-09-13T00:00:00Z</vt:filetime>
  </property>
  <property fmtid="{D5CDD505-2E9C-101B-9397-08002B2CF9AE}" pid="3" name="LastSaved">
    <vt:filetime>2018-09-13T00:00:00Z</vt:filetime>
  </property>
  <property fmtid="{D5CDD505-2E9C-101B-9397-08002B2CF9AE}" pid="4" name="MSIP_Label_1b85ecb2-a6cb-4b76-bcbd-1c2ea4df0cd9_Enabled">
    <vt:lpwstr>False</vt:lpwstr>
  </property>
  <property fmtid="{D5CDD505-2E9C-101B-9397-08002B2CF9AE}" pid="5" name="MSIP_Label_1b85ecb2-a6cb-4b76-bcbd-1c2ea4df0cd9_SiteId">
    <vt:lpwstr>6f15ba8c-27c6-44f1-98fb-38c43daa773c</vt:lpwstr>
  </property>
  <property fmtid="{D5CDD505-2E9C-101B-9397-08002B2CF9AE}" pid="6" name="MSIP_Label_1b85ecb2-a6cb-4b76-bcbd-1c2ea4df0cd9_Ref">
    <vt:lpwstr>https://api.informationprotection.azure.com/api/6f15ba8c-27c6-44f1-98fb-38c43daa773c</vt:lpwstr>
  </property>
  <property fmtid="{D5CDD505-2E9C-101B-9397-08002B2CF9AE}" pid="7" name="MSIP_Label_1b85ecb2-a6cb-4b76-bcbd-1c2ea4df0cd9_Owner">
    <vt:lpwstr>nakajima-kazuhiro@inpit.go.jp</vt:lpwstr>
  </property>
  <property fmtid="{D5CDD505-2E9C-101B-9397-08002B2CF9AE}" pid="8" name="MSIP_Label_1b85ecb2-a6cb-4b76-bcbd-1c2ea4df0cd9_SetDate">
    <vt:lpwstr>2018-09-13T12:15:23.2025496+09:00</vt:lpwstr>
  </property>
  <property fmtid="{D5CDD505-2E9C-101B-9397-08002B2CF9AE}" pid="9" name="MSIP_Label_1b85ecb2-a6cb-4b76-bcbd-1c2ea4df0cd9_Name">
    <vt:lpwstr>暗号化ラベル</vt:lpwstr>
  </property>
  <property fmtid="{D5CDD505-2E9C-101B-9397-08002B2CF9AE}" pid="10" name="MSIP_Label_1b85ecb2-a6cb-4b76-bcbd-1c2ea4df0cd9_Application">
    <vt:lpwstr>Microsoft Azure Information Protection</vt:lpwstr>
  </property>
  <property fmtid="{D5CDD505-2E9C-101B-9397-08002B2CF9AE}" pid="11" name="MSIP_Label_1b85ecb2-a6cb-4b76-bcbd-1c2ea4df0cd9_Extended_MSFT_Method">
    <vt:lpwstr>Automatic</vt:lpwstr>
  </property>
  <property fmtid="{D5CDD505-2E9C-101B-9397-08002B2CF9AE}" pid="12" name="Sensitivity">
    <vt:lpwstr/>
  </property>
  <property fmtid="{D5CDD505-2E9C-101B-9397-08002B2CF9AE}" pid="13" name="RMS">
    <vt:lpwstr>true</vt:lpwstr>
  </property>
</Properties>
</file>