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63" r:id="rId1"/>
  </p:sldMasterIdLst>
  <p:notesMasterIdLst>
    <p:notesMasterId r:id="rId4"/>
  </p:notesMasterIdLst>
  <p:sldIdLst>
    <p:sldId id="273" r:id="rId2"/>
    <p:sldId id="272" r:id="rId3"/>
  </p:sldIdLst>
  <p:sldSz cx="7559675" cy="10691813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 " initials="" lastIdx="1" clrIdx="0">
    <p:extLst>
      <p:ext uri="{19B8F6BF-5375-455C-9EA6-DF929625EA0E}">
        <p15:presenceInfo xmlns:p15="http://schemas.microsoft.com/office/powerpoint/2012/main" userId="8ca1d32683dde589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0033CC"/>
    <a:srgbClr val="BEE6FA"/>
    <a:srgbClr val="1F1F70"/>
    <a:srgbClr val="852F3B"/>
    <a:srgbClr val="C91730"/>
    <a:srgbClr val="531D25"/>
    <a:srgbClr val="C16C5B"/>
    <a:srgbClr val="D1A44B"/>
    <a:srgbClr val="F6AF9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55" d="100"/>
          <a:sy n="55" d="100"/>
        </p:scale>
        <p:origin x="2544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5838" y="0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315593-B73D-49BB-B6C8-13700C488523}" type="datetimeFigureOut">
              <a:rPr kumimoji="1" lang="ja-JP" altLang="en-US" smtClean="0"/>
              <a:t>2021/7/6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217738" y="1243013"/>
            <a:ext cx="2371725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720" y="4783307"/>
            <a:ext cx="5445760" cy="3913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647"/>
            <a:ext cx="2949787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5838" y="9440647"/>
            <a:ext cx="2949787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B7162A2-66D0-4D46-BB0C-CB4A12FC54C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821651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-1313" y="0"/>
            <a:ext cx="7560988" cy="10696175"/>
            <a:chOff x="-1588" y="0"/>
            <a:chExt cx="9145588" cy="6860798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Oval 9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16318" y="3471181"/>
            <a:ext cx="4892359" cy="3976888"/>
          </a:xfrm>
        </p:spPr>
        <p:txBody>
          <a:bodyPr anchor="b"/>
          <a:lstStyle>
            <a:lvl1pPr>
              <a:defRPr sz="3968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16318" y="7448068"/>
            <a:ext cx="4892359" cy="1342978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37796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7559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13390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51186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88983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26780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64577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02373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5836230" y="2934873"/>
            <a:ext cx="1544371" cy="189041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089DC4DC-AF54-4368-AE6A-2E6D71B68A52}" type="datetimeFigureOut">
              <a:rPr kumimoji="1" lang="ja-JP" altLang="en-US" smtClean="0"/>
              <a:t>2021/7/6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3742451" y="5173026"/>
            <a:ext cx="6017528" cy="189041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11" name="Rectangle 10"/>
          <p:cNvSpPr/>
          <p:nvPr/>
        </p:nvSpPr>
        <p:spPr>
          <a:xfrm>
            <a:off x="6403603" y="0"/>
            <a:ext cx="566976" cy="171408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348189" y="461052"/>
            <a:ext cx="654203" cy="1196845"/>
          </a:xfrm>
          <a:prstGeom prst="rect">
            <a:avLst/>
          </a:prstGeom>
        </p:spPr>
        <p:txBody>
          <a:bodyPr anchor="b"/>
          <a:lstStyle>
            <a:lvl1pPr algn="ctr">
              <a:defRPr sz="2315"/>
            </a:lvl1pPr>
          </a:lstStyle>
          <a:p>
            <a:fld id="{18639375-5CE0-4570-A7A0-661997AB3AB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556728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パノラマ写真 (キャプション付き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-1313" y="0"/>
            <a:ext cx="7560988" cy="10696175"/>
            <a:chOff x="-1588" y="0"/>
            <a:chExt cx="9145588" cy="6860798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10204164">
              <a:off x="426788" y="4564241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6" name="Rectangle 15"/>
            <p:cNvSpPr/>
            <p:nvPr/>
          </p:nvSpPr>
          <p:spPr>
            <a:xfrm>
              <a:off x="421503" y="402165"/>
              <a:ext cx="8327939" cy="314113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 bwMode="gray">
            <a:xfrm rot="10800000">
              <a:off x="485023" y="2670079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0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6318" y="7735045"/>
            <a:ext cx="5309303" cy="883560"/>
          </a:xfrm>
        </p:spPr>
        <p:txBody>
          <a:bodyPr anchor="b">
            <a:normAutofit/>
          </a:bodyPr>
          <a:lstStyle>
            <a:lvl1pPr algn="l">
              <a:defRPr sz="1984" b="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16318" y="1069181"/>
            <a:ext cx="5309303" cy="5345907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323"/>
            </a:lvl1pPr>
            <a:lvl2pPr marL="377967" indent="0">
              <a:buNone/>
              <a:defRPr sz="1323"/>
            </a:lvl2pPr>
            <a:lvl3pPr marL="755934" indent="0">
              <a:buNone/>
              <a:defRPr sz="1323"/>
            </a:lvl3pPr>
            <a:lvl4pPr marL="1133902" indent="0">
              <a:buNone/>
              <a:defRPr sz="1323"/>
            </a:lvl4pPr>
            <a:lvl5pPr marL="1511869" indent="0">
              <a:buNone/>
              <a:defRPr sz="1323"/>
            </a:lvl5pPr>
            <a:lvl6pPr marL="1889836" indent="0">
              <a:buNone/>
              <a:defRPr sz="1323"/>
            </a:lvl6pPr>
            <a:lvl7pPr marL="2267803" indent="0">
              <a:buNone/>
              <a:defRPr sz="1323"/>
            </a:lvl7pPr>
            <a:lvl8pPr marL="2645771" indent="0">
              <a:buNone/>
              <a:defRPr sz="1323"/>
            </a:lvl8pPr>
            <a:lvl9pPr marL="3023738" indent="0">
              <a:buNone/>
              <a:defRPr sz="1323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716317" y="8618605"/>
            <a:ext cx="5309303" cy="769711"/>
          </a:xfrm>
        </p:spPr>
        <p:txBody>
          <a:bodyPr>
            <a:normAutofit/>
          </a:bodyPr>
          <a:lstStyle>
            <a:lvl1pPr marL="0" indent="0">
              <a:buNone/>
              <a:defRPr sz="992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377967" indent="0">
              <a:buNone/>
              <a:defRPr sz="992"/>
            </a:lvl2pPr>
            <a:lvl3pPr marL="755934" indent="0">
              <a:buNone/>
              <a:defRPr sz="827"/>
            </a:lvl3pPr>
            <a:lvl4pPr marL="1133902" indent="0">
              <a:buNone/>
              <a:defRPr sz="744"/>
            </a:lvl4pPr>
            <a:lvl5pPr marL="1511869" indent="0">
              <a:buNone/>
              <a:defRPr sz="744"/>
            </a:lvl5pPr>
            <a:lvl6pPr marL="1889836" indent="0">
              <a:buNone/>
              <a:defRPr sz="744"/>
            </a:lvl6pPr>
            <a:lvl7pPr marL="2267803" indent="0">
              <a:buNone/>
              <a:defRPr sz="744"/>
            </a:lvl7pPr>
            <a:lvl8pPr marL="2645771" indent="0">
              <a:buNone/>
              <a:defRPr sz="744"/>
            </a:lvl8pPr>
            <a:lvl9pPr marL="3023738" indent="0">
              <a:buNone/>
              <a:defRPr sz="744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9DC4DC-AF54-4368-AE6A-2E6D71B68A52}" type="datetimeFigureOut">
              <a:rPr kumimoji="1" lang="ja-JP" altLang="en-US" smtClean="0"/>
              <a:t>2021/7/6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" name="Rectangle 9"/>
          <p:cNvSpPr/>
          <p:nvPr/>
        </p:nvSpPr>
        <p:spPr>
          <a:xfrm>
            <a:off x="6403603" y="0"/>
            <a:ext cx="566976" cy="171408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348189" y="461052"/>
            <a:ext cx="654203" cy="1196845"/>
          </a:xfrm>
          <a:prstGeom prst="rect">
            <a:avLst/>
          </a:prstGeom>
        </p:spPr>
        <p:txBody>
          <a:bodyPr/>
          <a:lstStyle>
            <a:lvl1pPr algn="ctr">
              <a:defRPr sz="2315"/>
            </a:lvl1pPr>
          </a:lstStyle>
          <a:p>
            <a:fld id="{18639375-5CE0-4570-A7A0-661997AB3AB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157113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タイトルとキャプショ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-1313" y="0"/>
            <a:ext cx="7560988" cy="10696175"/>
            <a:chOff x="-1588" y="0"/>
            <a:chExt cx="9145588" cy="6860798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21010068">
              <a:off x="6359946" y="2780895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9" name="Rectangle 8"/>
            <p:cNvSpPr/>
            <p:nvPr/>
          </p:nvSpPr>
          <p:spPr>
            <a:xfrm>
              <a:off x="485023" y="4343399"/>
              <a:ext cx="8182128" cy="211243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 bwMode="gray">
            <a:xfrm>
              <a:off x="485023" y="2854646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6318" y="1445375"/>
            <a:ext cx="5309303" cy="2638998"/>
          </a:xfrm>
        </p:spPr>
        <p:txBody>
          <a:bodyPr/>
          <a:lstStyle>
            <a:lvl1pPr>
              <a:defRPr sz="2976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3" name="Text Placeholder 3"/>
          <p:cNvSpPr>
            <a:spLocks noGrp="1"/>
          </p:cNvSpPr>
          <p:nvPr>
            <p:ph type="body" sz="half" idx="2"/>
          </p:nvPr>
        </p:nvSpPr>
        <p:spPr>
          <a:xfrm>
            <a:off x="716318" y="5437926"/>
            <a:ext cx="5309303" cy="3955031"/>
          </a:xfrm>
        </p:spPr>
        <p:txBody>
          <a:bodyPr anchor="ctr">
            <a:normAutofit/>
          </a:bodyPr>
          <a:lstStyle>
            <a:lvl1pPr marL="0" indent="0">
              <a:buNone/>
              <a:defRPr sz="1488"/>
            </a:lvl1pPr>
            <a:lvl2pPr marL="377967" indent="0">
              <a:buNone/>
              <a:defRPr sz="992"/>
            </a:lvl2pPr>
            <a:lvl3pPr marL="755934" indent="0">
              <a:buNone/>
              <a:defRPr sz="827"/>
            </a:lvl3pPr>
            <a:lvl4pPr marL="1133902" indent="0">
              <a:buNone/>
              <a:defRPr sz="744"/>
            </a:lvl4pPr>
            <a:lvl5pPr marL="1511869" indent="0">
              <a:buNone/>
              <a:defRPr sz="744"/>
            </a:lvl5pPr>
            <a:lvl6pPr marL="1889836" indent="0">
              <a:buNone/>
              <a:defRPr sz="744"/>
            </a:lvl6pPr>
            <a:lvl7pPr marL="2267803" indent="0">
              <a:buNone/>
              <a:defRPr sz="744"/>
            </a:lvl7pPr>
            <a:lvl8pPr marL="2645771" indent="0">
              <a:buNone/>
              <a:defRPr sz="744"/>
            </a:lvl8pPr>
            <a:lvl9pPr marL="3023738" indent="0">
              <a:buNone/>
              <a:defRPr sz="744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9DC4DC-AF54-4368-AE6A-2E6D71B68A52}" type="datetimeFigureOut">
              <a:rPr kumimoji="1" lang="ja-JP" altLang="en-US" smtClean="0"/>
              <a:t>2021/7/6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8" name="Rectangle 7"/>
          <p:cNvSpPr/>
          <p:nvPr/>
        </p:nvSpPr>
        <p:spPr>
          <a:xfrm>
            <a:off x="6403603" y="0"/>
            <a:ext cx="566976" cy="171408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348189" y="461052"/>
            <a:ext cx="654203" cy="1196845"/>
          </a:xfrm>
          <a:prstGeom prst="rect">
            <a:avLst/>
          </a:prstGeom>
        </p:spPr>
        <p:txBody>
          <a:bodyPr/>
          <a:lstStyle>
            <a:lvl1pPr algn="ctr">
              <a:defRPr sz="2315"/>
            </a:lvl1pPr>
          </a:lstStyle>
          <a:p>
            <a:fld id="{18639375-5CE0-4570-A7A0-661997AB3AB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4390499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引用 (キャプション付き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-1313" y="0"/>
            <a:ext cx="7560988" cy="10696175"/>
            <a:chOff x="-1588" y="0"/>
            <a:chExt cx="9145588" cy="6860798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21010068">
              <a:off x="6359946" y="4309201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10"/>
            <p:cNvSpPr/>
            <p:nvPr/>
          </p:nvSpPr>
          <p:spPr bwMode="gray">
            <a:xfrm>
              <a:off x="485023" y="4381500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4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3" name="TextBox 22"/>
          <p:cNvSpPr txBox="1"/>
          <p:nvPr/>
        </p:nvSpPr>
        <p:spPr bwMode="gray">
          <a:xfrm>
            <a:off x="535254" y="1016003"/>
            <a:ext cx="497357" cy="11101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6614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 bwMode="gray">
          <a:xfrm>
            <a:off x="5844543" y="4521636"/>
            <a:ext cx="511802" cy="11101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6614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2608" y="1445374"/>
            <a:ext cx="5093013" cy="4493397"/>
          </a:xfrm>
        </p:spPr>
        <p:txBody>
          <a:bodyPr anchor="ctr"/>
          <a:lstStyle>
            <a:lvl1pPr>
              <a:defRPr sz="2976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7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146913" y="5938771"/>
            <a:ext cx="4667870" cy="519332"/>
          </a:xfrm>
        </p:spPr>
        <p:txBody>
          <a:bodyPr>
            <a:normAutofit/>
          </a:bodyPr>
          <a:lstStyle>
            <a:lvl1pPr marL="0" indent="0">
              <a:buNone/>
              <a:defRPr lang="en-US" sz="1157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377967" indent="0">
              <a:buNone/>
              <a:defRPr sz="992"/>
            </a:lvl2pPr>
            <a:lvl3pPr marL="755934" indent="0">
              <a:buNone/>
              <a:defRPr sz="827"/>
            </a:lvl3pPr>
            <a:lvl4pPr marL="1133902" indent="0">
              <a:buNone/>
              <a:defRPr sz="744"/>
            </a:lvl4pPr>
            <a:lvl5pPr marL="1511869" indent="0">
              <a:buNone/>
              <a:defRPr sz="744"/>
            </a:lvl5pPr>
            <a:lvl6pPr marL="1889836" indent="0">
              <a:buNone/>
              <a:defRPr sz="744"/>
            </a:lvl6pPr>
            <a:lvl7pPr marL="2267803" indent="0">
              <a:buNone/>
              <a:defRPr sz="744"/>
            </a:lvl7pPr>
            <a:lvl8pPr marL="2645771" indent="0">
              <a:buNone/>
              <a:defRPr sz="744"/>
            </a:lvl8pPr>
            <a:lvl9pPr marL="3023738" indent="0">
              <a:buNone/>
              <a:defRPr sz="744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2"/>
          </p:nvPr>
        </p:nvSpPr>
        <p:spPr>
          <a:xfrm>
            <a:off x="716317" y="7796412"/>
            <a:ext cx="5244544" cy="1575583"/>
          </a:xfrm>
        </p:spPr>
        <p:txBody>
          <a:bodyPr anchor="ctr">
            <a:normAutofit/>
          </a:bodyPr>
          <a:lstStyle>
            <a:lvl1pPr marL="0" indent="0">
              <a:buNone/>
              <a:defRPr sz="1488"/>
            </a:lvl1pPr>
            <a:lvl2pPr marL="377967" indent="0">
              <a:buNone/>
              <a:defRPr sz="992"/>
            </a:lvl2pPr>
            <a:lvl3pPr marL="755934" indent="0">
              <a:buNone/>
              <a:defRPr sz="827"/>
            </a:lvl3pPr>
            <a:lvl4pPr marL="1133902" indent="0">
              <a:buNone/>
              <a:defRPr sz="744"/>
            </a:lvl4pPr>
            <a:lvl5pPr marL="1511869" indent="0">
              <a:buNone/>
              <a:defRPr sz="744"/>
            </a:lvl5pPr>
            <a:lvl6pPr marL="1889836" indent="0">
              <a:buNone/>
              <a:defRPr sz="744"/>
            </a:lvl6pPr>
            <a:lvl7pPr marL="2267803" indent="0">
              <a:buNone/>
              <a:defRPr sz="744"/>
            </a:lvl7pPr>
            <a:lvl8pPr marL="2645771" indent="0">
              <a:buNone/>
              <a:defRPr sz="744"/>
            </a:lvl8pPr>
            <a:lvl9pPr marL="3023738" indent="0">
              <a:buNone/>
              <a:defRPr sz="744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9DC4DC-AF54-4368-AE6A-2E6D71B68A52}" type="datetimeFigureOut">
              <a:rPr kumimoji="1" lang="ja-JP" altLang="en-US" smtClean="0"/>
              <a:t>2021/7/6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Rectangle 8"/>
          <p:cNvSpPr/>
          <p:nvPr/>
        </p:nvSpPr>
        <p:spPr>
          <a:xfrm>
            <a:off x="6403603" y="0"/>
            <a:ext cx="566976" cy="171408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348189" y="461052"/>
            <a:ext cx="654203" cy="1196845"/>
          </a:xfrm>
          <a:prstGeom prst="rect">
            <a:avLst/>
          </a:prstGeom>
        </p:spPr>
        <p:txBody>
          <a:bodyPr/>
          <a:lstStyle>
            <a:lvl1pPr algn="ctr">
              <a:defRPr sz="2315"/>
            </a:lvl1pPr>
          </a:lstStyle>
          <a:p>
            <a:fld id="{18639375-5CE0-4570-A7A0-661997AB3AB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4970838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名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-1313" y="0"/>
            <a:ext cx="7560988" cy="10696175"/>
            <a:chOff x="-1588" y="0"/>
            <a:chExt cx="9145588" cy="6860798"/>
          </a:xfrm>
        </p:grpSpPr>
        <p:sp>
          <p:nvSpPr>
            <p:cNvPr id="10" name="Rectangle 9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Oval 10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5"/>
            <p:cNvSpPr/>
            <p:nvPr/>
          </p:nvSpPr>
          <p:spPr bwMode="gray">
            <a:xfrm rot="21010068">
              <a:off x="6359946" y="431124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7"/>
            <p:cNvSpPr/>
            <p:nvPr/>
          </p:nvSpPr>
          <p:spPr bwMode="gray">
            <a:xfrm>
              <a:off x="485023" y="4381500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7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6318" y="3207544"/>
            <a:ext cx="5309303" cy="3266943"/>
          </a:xfrm>
        </p:spPr>
        <p:txBody>
          <a:bodyPr anchor="b"/>
          <a:lstStyle>
            <a:lvl1pPr algn="l">
              <a:defRPr sz="3307" b="0" cap="none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6318" y="7833972"/>
            <a:ext cx="5309303" cy="1551063"/>
          </a:xfrm>
        </p:spPr>
        <p:txBody>
          <a:bodyPr anchor="t"/>
          <a:lstStyle>
            <a:lvl1pPr marL="0" indent="0" algn="l">
              <a:buNone/>
              <a:defRPr sz="1653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377967" indent="0">
              <a:buNone/>
              <a:defRPr sz="1488">
                <a:solidFill>
                  <a:schemeClr val="tx1">
                    <a:tint val="75000"/>
                  </a:schemeClr>
                </a:solidFill>
              </a:defRPr>
            </a:lvl2pPr>
            <a:lvl3pPr marL="755934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3pPr>
            <a:lvl4pPr marL="1133902" indent="0">
              <a:buNone/>
              <a:defRPr sz="1157">
                <a:solidFill>
                  <a:schemeClr val="tx1">
                    <a:tint val="75000"/>
                  </a:schemeClr>
                </a:solidFill>
              </a:defRPr>
            </a:lvl4pPr>
            <a:lvl5pPr marL="1511869" indent="0">
              <a:buNone/>
              <a:defRPr sz="1157">
                <a:solidFill>
                  <a:schemeClr val="tx1">
                    <a:tint val="75000"/>
                  </a:schemeClr>
                </a:solidFill>
              </a:defRPr>
            </a:lvl5pPr>
            <a:lvl6pPr marL="1889836" indent="0">
              <a:buNone/>
              <a:defRPr sz="1157">
                <a:solidFill>
                  <a:schemeClr val="tx1">
                    <a:tint val="75000"/>
                  </a:schemeClr>
                </a:solidFill>
              </a:defRPr>
            </a:lvl6pPr>
            <a:lvl7pPr marL="2267803" indent="0">
              <a:buNone/>
              <a:defRPr sz="1157">
                <a:solidFill>
                  <a:schemeClr val="tx1">
                    <a:tint val="75000"/>
                  </a:schemeClr>
                </a:solidFill>
              </a:defRPr>
            </a:lvl7pPr>
            <a:lvl8pPr marL="2645771" indent="0">
              <a:buNone/>
              <a:defRPr sz="1157">
                <a:solidFill>
                  <a:schemeClr val="tx1">
                    <a:tint val="75000"/>
                  </a:schemeClr>
                </a:solidFill>
              </a:defRPr>
            </a:lvl8pPr>
            <a:lvl9pPr marL="3023738" indent="0">
              <a:buNone/>
              <a:defRPr sz="115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9DC4DC-AF54-4368-AE6A-2E6D71B68A52}" type="datetimeFigureOut">
              <a:rPr kumimoji="1" lang="ja-JP" altLang="en-US" smtClean="0"/>
              <a:t>2021/7/6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Rectangle 6"/>
          <p:cNvSpPr/>
          <p:nvPr/>
        </p:nvSpPr>
        <p:spPr>
          <a:xfrm>
            <a:off x="6403603" y="0"/>
            <a:ext cx="566976" cy="171408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348189" y="461052"/>
            <a:ext cx="654203" cy="1196845"/>
          </a:xfrm>
          <a:prstGeom prst="rect">
            <a:avLst/>
          </a:prstGeom>
        </p:spPr>
        <p:txBody>
          <a:bodyPr/>
          <a:lstStyle>
            <a:lvl1pPr algn="ctr">
              <a:defRPr sz="2315"/>
            </a:lvl1pPr>
          </a:lstStyle>
          <a:p>
            <a:fld id="{18639375-5CE0-4570-A7A0-661997AB3AB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332016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6318" y="1445375"/>
            <a:ext cx="5310616" cy="1106698"/>
          </a:xfrm>
        </p:spPr>
        <p:txBody>
          <a:bodyPr/>
          <a:lstStyle>
            <a:lvl1pPr>
              <a:defRPr sz="2645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6317" y="3880732"/>
            <a:ext cx="1912598" cy="1025781"/>
          </a:xfrm>
        </p:spPr>
        <p:txBody>
          <a:bodyPr anchor="b">
            <a:noAutofit/>
          </a:bodyPr>
          <a:lstStyle>
            <a:lvl1pPr marL="0" indent="0">
              <a:buNone/>
              <a:defRPr sz="1653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5"/>
          </p:nvPr>
        </p:nvSpPr>
        <p:spPr>
          <a:xfrm>
            <a:off x="716317" y="4906516"/>
            <a:ext cx="1912598" cy="4503043"/>
          </a:xfrm>
        </p:spPr>
        <p:txBody>
          <a:bodyPr anchor="t">
            <a:normAutofit/>
          </a:bodyPr>
          <a:lstStyle>
            <a:lvl1pPr marL="0" indent="0">
              <a:buNone/>
              <a:defRPr sz="992"/>
            </a:lvl1pPr>
            <a:lvl2pPr marL="377967" indent="0">
              <a:buNone/>
              <a:defRPr sz="992"/>
            </a:lvl2pPr>
            <a:lvl3pPr marL="755934" indent="0">
              <a:buNone/>
              <a:defRPr sz="827"/>
            </a:lvl3pPr>
            <a:lvl4pPr marL="1133902" indent="0">
              <a:buNone/>
              <a:defRPr sz="744"/>
            </a:lvl4pPr>
            <a:lvl5pPr marL="1511869" indent="0">
              <a:buNone/>
              <a:defRPr sz="744"/>
            </a:lvl5pPr>
            <a:lvl6pPr marL="1889836" indent="0">
              <a:buNone/>
              <a:defRPr sz="744"/>
            </a:lvl6pPr>
            <a:lvl7pPr marL="2267803" indent="0">
              <a:buNone/>
              <a:defRPr sz="744"/>
            </a:lvl7pPr>
            <a:lvl8pPr marL="2645771" indent="0">
              <a:buNone/>
              <a:defRPr sz="744"/>
            </a:lvl8pPr>
            <a:lvl9pPr marL="3023738" indent="0">
              <a:buNone/>
              <a:defRPr sz="744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815544" y="3880732"/>
            <a:ext cx="1917133" cy="1025781"/>
          </a:xfrm>
        </p:spPr>
        <p:txBody>
          <a:bodyPr anchor="b">
            <a:noAutofit/>
          </a:bodyPr>
          <a:lstStyle>
            <a:lvl1pPr marL="0" indent="0">
              <a:buNone/>
              <a:defRPr sz="1653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6"/>
          </p:nvPr>
        </p:nvSpPr>
        <p:spPr>
          <a:xfrm>
            <a:off x="2817906" y="4906516"/>
            <a:ext cx="1917133" cy="4503043"/>
          </a:xfrm>
        </p:spPr>
        <p:txBody>
          <a:bodyPr anchor="t">
            <a:normAutofit/>
          </a:bodyPr>
          <a:lstStyle>
            <a:lvl1pPr marL="0" indent="0">
              <a:buNone/>
              <a:defRPr sz="992"/>
            </a:lvl1pPr>
            <a:lvl2pPr marL="377967" indent="0">
              <a:buNone/>
              <a:defRPr sz="992"/>
            </a:lvl2pPr>
            <a:lvl3pPr marL="755934" indent="0">
              <a:buNone/>
              <a:defRPr sz="827"/>
            </a:lvl3pPr>
            <a:lvl4pPr marL="1133902" indent="0">
              <a:buNone/>
              <a:defRPr sz="744"/>
            </a:lvl4pPr>
            <a:lvl5pPr marL="1511869" indent="0">
              <a:buNone/>
              <a:defRPr sz="744"/>
            </a:lvl5pPr>
            <a:lvl6pPr marL="1889836" indent="0">
              <a:buNone/>
              <a:defRPr sz="744"/>
            </a:lvl6pPr>
            <a:lvl7pPr marL="2267803" indent="0">
              <a:buNone/>
              <a:defRPr sz="744"/>
            </a:lvl7pPr>
            <a:lvl8pPr marL="2645771" indent="0">
              <a:buNone/>
              <a:defRPr sz="744"/>
            </a:lvl8pPr>
            <a:lvl9pPr marL="3023738" indent="0">
              <a:buNone/>
              <a:defRPr sz="744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4926225" y="3880732"/>
            <a:ext cx="1917133" cy="1025781"/>
          </a:xfrm>
        </p:spPr>
        <p:txBody>
          <a:bodyPr anchor="b">
            <a:noAutofit/>
          </a:bodyPr>
          <a:lstStyle>
            <a:lvl1pPr marL="0" indent="0">
              <a:buNone/>
              <a:defRPr sz="1653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7"/>
          </p:nvPr>
        </p:nvSpPr>
        <p:spPr>
          <a:xfrm>
            <a:off x="4928120" y="4906516"/>
            <a:ext cx="1915238" cy="4503043"/>
          </a:xfrm>
        </p:spPr>
        <p:txBody>
          <a:bodyPr anchor="t">
            <a:normAutofit/>
          </a:bodyPr>
          <a:lstStyle>
            <a:lvl1pPr marL="0" indent="0">
              <a:buNone/>
              <a:defRPr sz="992"/>
            </a:lvl1pPr>
            <a:lvl2pPr marL="377967" indent="0">
              <a:buNone/>
              <a:defRPr sz="992"/>
            </a:lvl2pPr>
            <a:lvl3pPr marL="755934" indent="0">
              <a:buNone/>
              <a:defRPr sz="827"/>
            </a:lvl3pPr>
            <a:lvl4pPr marL="1133902" indent="0">
              <a:buNone/>
              <a:defRPr sz="744"/>
            </a:lvl4pPr>
            <a:lvl5pPr marL="1511869" indent="0">
              <a:buNone/>
              <a:defRPr sz="744"/>
            </a:lvl5pPr>
            <a:lvl6pPr marL="1889836" indent="0">
              <a:buNone/>
              <a:defRPr sz="744"/>
            </a:lvl6pPr>
            <a:lvl7pPr marL="2267803" indent="0">
              <a:buNone/>
              <a:defRPr sz="744"/>
            </a:lvl7pPr>
            <a:lvl8pPr marL="2645771" indent="0">
              <a:buNone/>
              <a:defRPr sz="744"/>
            </a:lvl8pPr>
            <a:lvl9pPr marL="3023738" indent="0">
              <a:buNone/>
              <a:defRPr sz="744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2723707" y="3880734"/>
            <a:ext cx="0" cy="5528824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4836010" y="3880734"/>
            <a:ext cx="0" cy="5528824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9DC4DC-AF54-4368-AE6A-2E6D71B68A52}" type="datetimeFigureOut">
              <a:rPr kumimoji="1" lang="ja-JP" altLang="en-US" smtClean="0"/>
              <a:t>2021/7/6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348189" y="461052"/>
            <a:ext cx="654203" cy="1196845"/>
          </a:xfrm>
          <a:prstGeom prst="rect">
            <a:avLst/>
          </a:prstGeom>
        </p:spPr>
        <p:txBody>
          <a:bodyPr/>
          <a:lstStyle>
            <a:lvl1pPr algn="ctr">
              <a:defRPr sz="2315"/>
            </a:lvl1pPr>
          </a:lstStyle>
          <a:p>
            <a:fld id="{18639375-5CE0-4570-A7A0-661997AB3AB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8029845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つの画像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6317" y="1445375"/>
            <a:ext cx="5245856" cy="1106698"/>
          </a:xfrm>
        </p:spPr>
        <p:txBody>
          <a:bodyPr/>
          <a:lstStyle>
            <a:lvl1pPr>
              <a:defRPr sz="2645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6317" y="6516107"/>
            <a:ext cx="1912598" cy="1025781"/>
          </a:xfrm>
        </p:spPr>
        <p:txBody>
          <a:bodyPr anchor="b">
            <a:noAutofit/>
          </a:bodyPr>
          <a:lstStyle>
            <a:lvl1pPr marL="0" indent="0">
              <a:buNone/>
              <a:defRPr sz="1653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22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842490" y="3880732"/>
            <a:ext cx="1665992" cy="225644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323"/>
            </a:lvl1pPr>
            <a:lvl2pPr marL="377967" indent="0">
              <a:buNone/>
              <a:defRPr sz="1323"/>
            </a:lvl2pPr>
            <a:lvl3pPr marL="755934" indent="0">
              <a:buNone/>
              <a:defRPr sz="1323"/>
            </a:lvl3pPr>
            <a:lvl4pPr marL="1133902" indent="0">
              <a:buNone/>
              <a:defRPr sz="1323"/>
            </a:lvl4pPr>
            <a:lvl5pPr marL="1511869" indent="0">
              <a:buNone/>
              <a:defRPr sz="1323"/>
            </a:lvl5pPr>
            <a:lvl6pPr marL="1889836" indent="0">
              <a:buNone/>
              <a:defRPr sz="1323"/>
            </a:lvl6pPr>
            <a:lvl7pPr marL="2267803" indent="0">
              <a:buNone/>
              <a:defRPr sz="1323"/>
            </a:lvl7pPr>
            <a:lvl8pPr marL="2645771" indent="0">
              <a:buNone/>
              <a:defRPr sz="1323"/>
            </a:lvl8pPr>
            <a:lvl9pPr marL="3023738" indent="0">
              <a:buNone/>
              <a:defRPr sz="1323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8"/>
          </p:nvPr>
        </p:nvSpPr>
        <p:spPr>
          <a:xfrm>
            <a:off x="716316" y="7541888"/>
            <a:ext cx="1912598" cy="1851067"/>
          </a:xfrm>
        </p:spPr>
        <p:txBody>
          <a:bodyPr anchor="t">
            <a:normAutofit/>
          </a:bodyPr>
          <a:lstStyle>
            <a:lvl1pPr marL="0" indent="0">
              <a:buNone/>
              <a:defRPr sz="992"/>
            </a:lvl1pPr>
            <a:lvl2pPr marL="377967" indent="0">
              <a:buNone/>
              <a:defRPr sz="992"/>
            </a:lvl2pPr>
            <a:lvl3pPr marL="755934" indent="0">
              <a:buNone/>
              <a:defRPr sz="827"/>
            </a:lvl3pPr>
            <a:lvl4pPr marL="1133902" indent="0">
              <a:buNone/>
              <a:defRPr sz="744"/>
            </a:lvl4pPr>
            <a:lvl5pPr marL="1511869" indent="0">
              <a:buNone/>
              <a:defRPr sz="744"/>
            </a:lvl5pPr>
            <a:lvl6pPr marL="1889836" indent="0">
              <a:buNone/>
              <a:defRPr sz="744"/>
            </a:lvl6pPr>
            <a:lvl7pPr marL="2267803" indent="0">
              <a:buNone/>
              <a:defRPr sz="744"/>
            </a:lvl7pPr>
            <a:lvl8pPr marL="2645771" indent="0">
              <a:buNone/>
              <a:defRPr sz="744"/>
            </a:lvl8pPr>
            <a:lvl9pPr marL="3023738" indent="0">
              <a:buNone/>
              <a:defRPr sz="744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820100" y="6516105"/>
            <a:ext cx="1917133" cy="1025781"/>
          </a:xfrm>
        </p:spPr>
        <p:txBody>
          <a:bodyPr anchor="b">
            <a:noAutofit/>
          </a:bodyPr>
          <a:lstStyle>
            <a:lvl1pPr marL="0" indent="0">
              <a:buNone/>
              <a:defRPr sz="1653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38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2937550" y="3880732"/>
            <a:ext cx="1665992" cy="225644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323"/>
            </a:lvl1pPr>
            <a:lvl2pPr marL="377967" indent="0">
              <a:buNone/>
              <a:defRPr sz="1323"/>
            </a:lvl2pPr>
            <a:lvl3pPr marL="755934" indent="0">
              <a:buNone/>
              <a:defRPr sz="1323"/>
            </a:lvl3pPr>
            <a:lvl4pPr marL="1133902" indent="0">
              <a:buNone/>
              <a:defRPr sz="1323"/>
            </a:lvl4pPr>
            <a:lvl5pPr marL="1511869" indent="0">
              <a:buNone/>
              <a:defRPr sz="1323"/>
            </a:lvl5pPr>
            <a:lvl6pPr marL="1889836" indent="0">
              <a:buNone/>
              <a:defRPr sz="1323"/>
            </a:lvl6pPr>
            <a:lvl7pPr marL="2267803" indent="0">
              <a:buNone/>
              <a:defRPr sz="1323"/>
            </a:lvl7pPr>
            <a:lvl8pPr marL="2645771" indent="0">
              <a:buNone/>
              <a:defRPr sz="1323"/>
            </a:lvl8pPr>
            <a:lvl9pPr marL="3023738" indent="0">
              <a:buNone/>
              <a:defRPr sz="1323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2820100" y="7558492"/>
            <a:ext cx="1917133" cy="1851067"/>
          </a:xfrm>
        </p:spPr>
        <p:txBody>
          <a:bodyPr anchor="t">
            <a:normAutofit/>
          </a:bodyPr>
          <a:lstStyle>
            <a:lvl1pPr marL="0" indent="0">
              <a:buNone/>
              <a:defRPr sz="992"/>
            </a:lvl1pPr>
            <a:lvl2pPr marL="377967" indent="0">
              <a:buNone/>
              <a:defRPr sz="992"/>
            </a:lvl2pPr>
            <a:lvl3pPr marL="755934" indent="0">
              <a:buNone/>
              <a:defRPr sz="827"/>
            </a:lvl3pPr>
            <a:lvl4pPr marL="1133902" indent="0">
              <a:buNone/>
              <a:defRPr sz="744"/>
            </a:lvl4pPr>
            <a:lvl5pPr marL="1511869" indent="0">
              <a:buNone/>
              <a:defRPr sz="744"/>
            </a:lvl5pPr>
            <a:lvl6pPr marL="1889836" indent="0">
              <a:buNone/>
              <a:defRPr sz="744"/>
            </a:lvl6pPr>
            <a:lvl7pPr marL="2267803" indent="0">
              <a:buNone/>
              <a:defRPr sz="744"/>
            </a:lvl7pPr>
            <a:lvl8pPr marL="2645771" indent="0">
              <a:buNone/>
              <a:defRPr sz="744"/>
            </a:lvl8pPr>
            <a:lvl9pPr marL="3023738" indent="0">
              <a:buNone/>
              <a:defRPr sz="744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4926225" y="6516107"/>
            <a:ext cx="1917133" cy="1025781"/>
          </a:xfrm>
        </p:spPr>
        <p:txBody>
          <a:bodyPr anchor="b">
            <a:noAutofit/>
          </a:bodyPr>
          <a:lstStyle>
            <a:lvl1pPr marL="0" indent="0">
              <a:buNone/>
              <a:defRPr sz="1653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39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050234" y="3880732"/>
            <a:ext cx="1665992" cy="225644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323"/>
            </a:lvl1pPr>
            <a:lvl2pPr marL="377967" indent="0">
              <a:buNone/>
              <a:defRPr sz="1323"/>
            </a:lvl2pPr>
            <a:lvl3pPr marL="755934" indent="0">
              <a:buNone/>
              <a:defRPr sz="1323"/>
            </a:lvl3pPr>
            <a:lvl4pPr marL="1133902" indent="0">
              <a:buNone/>
              <a:defRPr sz="1323"/>
            </a:lvl4pPr>
            <a:lvl5pPr marL="1511869" indent="0">
              <a:buNone/>
              <a:defRPr sz="1323"/>
            </a:lvl5pPr>
            <a:lvl6pPr marL="1889836" indent="0">
              <a:buNone/>
              <a:defRPr sz="1323"/>
            </a:lvl6pPr>
            <a:lvl7pPr marL="2267803" indent="0">
              <a:buNone/>
              <a:defRPr sz="1323"/>
            </a:lvl7pPr>
            <a:lvl8pPr marL="2645771" indent="0">
              <a:buNone/>
              <a:defRPr sz="1323"/>
            </a:lvl8pPr>
            <a:lvl9pPr marL="3023738" indent="0">
              <a:buNone/>
              <a:defRPr sz="1323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4926225" y="7541888"/>
            <a:ext cx="1917133" cy="1851067"/>
          </a:xfrm>
        </p:spPr>
        <p:txBody>
          <a:bodyPr anchor="t">
            <a:normAutofit/>
          </a:bodyPr>
          <a:lstStyle>
            <a:lvl1pPr marL="0" indent="0">
              <a:buNone/>
              <a:defRPr sz="992"/>
            </a:lvl1pPr>
            <a:lvl2pPr marL="377967" indent="0">
              <a:buNone/>
              <a:defRPr sz="992"/>
            </a:lvl2pPr>
            <a:lvl3pPr marL="755934" indent="0">
              <a:buNone/>
              <a:defRPr sz="827"/>
            </a:lvl3pPr>
            <a:lvl4pPr marL="1133902" indent="0">
              <a:buNone/>
              <a:defRPr sz="744"/>
            </a:lvl4pPr>
            <a:lvl5pPr marL="1511869" indent="0">
              <a:buNone/>
              <a:defRPr sz="744"/>
            </a:lvl5pPr>
            <a:lvl6pPr marL="1889836" indent="0">
              <a:buNone/>
              <a:defRPr sz="744"/>
            </a:lvl6pPr>
            <a:lvl7pPr marL="2267803" indent="0">
              <a:buNone/>
              <a:defRPr sz="744"/>
            </a:lvl7pPr>
            <a:lvl8pPr marL="2645771" indent="0">
              <a:buNone/>
              <a:defRPr sz="744"/>
            </a:lvl8pPr>
            <a:lvl9pPr marL="3023738" indent="0">
              <a:buNone/>
              <a:defRPr sz="744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cxnSp>
        <p:nvCxnSpPr>
          <p:cNvPr id="40" name="Straight Connector 39"/>
          <p:cNvCxnSpPr/>
          <p:nvPr/>
        </p:nvCxnSpPr>
        <p:spPr>
          <a:xfrm>
            <a:off x="2719978" y="3880734"/>
            <a:ext cx="0" cy="5528824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4836010" y="3880734"/>
            <a:ext cx="0" cy="5528824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9DC4DC-AF54-4368-AE6A-2E6D71B68A52}" type="datetimeFigureOut">
              <a:rPr kumimoji="1" lang="ja-JP" altLang="en-US" smtClean="0"/>
              <a:t>2021/7/6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348189" y="461052"/>
            <a:ext cx="654203" cy="1196845"/>
          </a:xfrm>
          <a:prstGeom prst="rect">
            <a:avLst/>
          </a:prstGeom>
        </p:spPr>
        <p:txBody>
          <a:bodyPr/>
          <a:lstStyle>
            <a:lvl1pPr algn="ctr">
              <a:defRPr sz="2315"/>
            </a:lvl1pPr>
          </a:lstStyle>
          <a:p>
            <a:fld id="{18639375-5CE0-4570-A7A0-661997AB3AB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6252094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300805" y="9958930"/>
            <a:ext cx="818964" cy="356486"/>
          </a:xfrm>
        </p:spPr>
        <p:txBody>
          <a:bodyPr/>
          <a:lstStyle/>
          <a:p>
            <a:fld id="{089DC4DC-AF54-4368-AE6A-2E6D71B68A52}" type="datetimeFigureOut">
              <a:rPr kumimoji="1" lang="ja-JP" altLang="en-US" smtClean="0"/>
              <a:t>2021/7/6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26706" y="9958930"/>
            <a:ext cx="3191032" cy="356487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348189" y="461052"/>
            <a:ext cx="654203" cy="1196845"/>
          </a:xfrm>
          <a:prstGeom prst="rect">
            <a:avLst/>
          </a:prstGeom>
        </p:spPr>
        <p:txBody>
          <a:bodyPr/>
          <a:lstStyle>
            <a:lvl1pPr algn="ctr">
              <a:defRPr sz="2315"/>
            </a:lvl1pPr>
          </a:lstStyle>
          <a:p>
            <a:fld id="{18639375-5CE0-4570-A7A0-661997AB3AB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8151338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1313" y="0"/>
            <a:ext cx="7540181" cy="10696175"/>
            <a:chOff x="-1588" y="0"/>
            <a:chExt cx="9120420" cy="6860798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Freeform 5"/>
            <p:cNvSpPr/>
            <p:nvPr/>
          </p:nvSpPr>
          <p:spPr bwMode="gray">
            <a:xfrm rot="4966650">
              <a:off x="4673046" y="5107506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</p:grpSp>
      <p:sp>
        <p:nvSpPr>
          <p:cNvPr id="17" name="Rectangle 16"/>
          <p:cNvSpPr/>
          <p:nvPr/>
        </p:nvSpPr>
        <p:spPr>
          <a:xfrm>
            <a:off x="342986" y="626987"/>
            <a:ext cx="3811721" cy="943784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Freeform 9"/>
          <p:cNvSpPr/>
          <p:nvPr/>
        </p:nvSpPr>
        <p:spPr bwMode="gray">
          <a:xfrm rot="5400000">
            <a:off x="-1121222" y="3970712"/>
            <a:ext cx="9347920" cy="2750393"/>
          </a:xfrm>
          <a:custGeom>
            <a:avLst/>
            <a:gdLst/>
            <a:ahLst/>
            <a:cxnLst/>
            <a:rect l="0" t="0" r="r" b="b"/>
            <a:pathLst>
              <a:path w="4960" h="2752">
                <a:moveTo>
                  <a:pt x="0" y="0"/>
                </a:moveTo>
                <a:lnTo>
                  <a:pt x="0" y="324"/>
                </a:lnTo>
                <a:lnTo>
                  <a:pt x="0" y="1992"/>
                </a:lnTo>
                <a:lnTo>
                  <a:pt x="0" y="2752"/>
                </a:lnTo>
                <a:lnTo>
                  <a:pt x="4960" y="2752"/>
                </a:lnTo>
                <a:lnTo>
                  <a:pt x="4960" y="1992"/>
                </a:lnTo>
                <a:lnTo>
                  <a:pt x="4960" y="324"/>
                </a:lnTo>
                <a:lnTo>
                  <a:pt x="4960" y="0"/>
                </a:lnTo>
                <a:lnTo>
                  <a:pt x="4960" y="0"/>
                </a:lnTo>
                <a:lnTo>
                  <a:pt x="4734" y="34"/>
                </a:lnTo>
                <a:lnTo>
                  <a:pt x="4510" y="64"/>
                </a:lnTo>
                <a:lnTo>
                  <a:pt x="4284" y="90"/>
                </a:lnTo>
                <a:lnTo>
                  <a:pt x="4060" y="114"/>
                </a:lnTo>
                <a:lnTo>
                  <a:pt x="3836" y="132"/>
                </a:lnTo>
                <a:lnTo>
                  <a:pt x="3614" y="146"/>
                </a:lnTo>
                <a:lnTo>
                  <a:pt x="3392" y="158"/>
                </a:lnTo>
                <a:lnTo>
                  <a:pt x="3174" y="166"/>
                </a:lnTo>
                <a:lnTo>
                  <a:pt x="2960" y="172"/>
                </a:lnTo>
                <a:lnTo>
                  <a:pt x="2748" y="174"/>
                </a:lnTo>
                <a:lnTo>
                  <a:pt x="2542" y="174"/>
                </a:lnTo>
                <a:lnTo>
                  <a:pt x="2338" y="174"/>
                </a:lnTo>
                <a:lnTo>
                  <a:pt x="2140" y="170"/>
                </a:lnTo>
                <a:lnTo>
                  <a:pt x="1948" y="164"/>
                </a:lnTo>
                <a:lnTo>
                  <a:pt x="1762" y="156"/>
                </a:lnTo>
                <a:lnTo>
                  <a:pt x="1582" y="148"/>
                </a:lnTo>
                <a:lnTo>
                  <a:pt x="1410" y="138"/>
                </a:lnTo>
                <a:lnTo>
                  <a:pt x="1244" y="128"/>
                </a:lnTo>
                <a:lnTo>
                  <a:pt x="1088" y="116"/>
                </a:lnTo>
                <a:lnTo>
                  <a:pt x="938" y="104"/>
                </a:lnTo>
                <a:lnTo>
                  <a:pt x="668" y="78"/>
                </a:lnTo>
                <a:lnTo>
                  <a:pt x="438" y="54"/>
                </a:lnTo>
                <a:lnTo>
                  <a:pt x="254" y="34"/>
                </a:lnTo>
                <a:lnTo>
                  <a:pt x="116" y="16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</p:sp>
      <p:sp>
        <p:nvSpPr>
          <p:cNvPr id="18" name="Freeform 5"/>
          <p:cNvSpPr>
            <a:spLocks noEditPoints="1"/>
          </p:cNvSpPr>
          <p:nvPr/>
        </p:nvSpPr>
        <p:spPr bwMode="gray">
          <a:xfrm>
            <a:off x="0" y="0"/>
            <a:ext cx="7559675" cy="10691813"/>
          </a:xfrm>
          <a:custGeom>
            <a:avLst/>
            <a:gdLst/>
            <a:ahLst/>
            <a:cxnLst/>
            <a:rect l="0" t="0" r="r" b="b"/>
            <a:pathLst>
              <a:path w="5760" h="4320">
                <a:moveTo>
                  <a:pt x="0" y="0"/>
                </a:moveTo>
                <a:lnTo>
                  <a:pt x="0" y="4320"/>
                </a:lnTo>
                <a:lnTo>
                  <a:pt x="5760" y="4320"/>
                </a:lnTo>
                <a:lnTo>
                  <a:pt x="5760" y="0"/>
                </a:lnTo>
                <a:lnTo>
                  <a:pt x="0" y="0"/>
                </a:lnTo>
                <a:close/>
                <a:moveTo>
                  <a:pt x="5444" y="4004"/>
                </a:moveTo>
                <a:lnTo>
                  <a:pt x="324" y="4004"/>
                </a:lnTo>
                <a:lnTo>
                  <a:pt x="324" y="324"/>
                </a:lnTo>
                <a:lnTo>
                  <a:pt x="5444" y="324"/>
                </a:lnTo>
                <a:lnTo>
                  <a:pt x="5444" y="4004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105036" y="2257160"/>
            <a:ext cx="920584" cy="7127877"/>
          </a:xfrm>
        </p:spPr>
        <p:txBody>
          <a:bodyPr vert="eaVert" anchor="ctr" anchorCtr="0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16564" y="2257160"/>
            <a:ext cx="3651640" cy="7127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9DC4DC-AF54-4368-AE6A-2E6D71B68A52}" type="datetimeFigureOut">
              <a:rPr kumimoji="1" lang="ja-JP" altLang="en-US" smtClean="0"/>
              <a:t>2021/7/6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45236" y="9923989"/>
            <a:ext cx="3191032" cy="356487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9" name="Rectangle 8"/>
          <p:cNvSpPr/>
          <p:nvPr/>
        </p:nvSpPr>
        <p:spPr>
          <a:xfrm>
            <a:off x="6403603" y="0"/>
            <a:ext cx="566976" cy="171408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348189" y="461052"/>
            <a:ext cx="654203" cy="1196845"/>
          </a:xfrm>
          <a:prstGeom prst="rect">
            <a:avLst/>
          </a:prstGeom>
        </p:spPr>
        <p:txBody>
          <a:bodyPr/>
          <a:lstStyle>
            <a:lvl1pPr algn="ctr">
              <a:defRPr sz="2315"/>
            </a:lvl1pPr>
          </a:lstStyle>
          <a:p>
            <a:fld id="{18639375-5CE0-4570-A7A0-661997AB3AB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2698653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568678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5929" y="1445373"/>
            <a:ext cx="5244543" cy="1106699"/>
          </a:xfrm>
        </p:spPr>
        <p:txBody>
          <a:bodyPr anchor="ctr"/>
          <a:lstStyle>
            <a:lvl1pPr>
              <a:defRPr sz="2645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9DC4DC-AF54-4368-AE6A-2E6D71B68A52}" type="datetimeFigureOut">
              <a:rPr kumimoji="1" lang="ja-JP" altLang="en-US" smtClean="0"/>
              <a:t>2021/7/6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348189" y="461052"/>
            <a:ext cx="654203" cy="1196845"/>
          </a:xfrm>
          <a:prstGeom prst="rect">
            <a:avLst/>
          </a:prstGeom>
        </p:spPr>
        <p:txBody>
          <a:bodyPr anchor="b"/>
          <a:lstStyle>
            <a:lvl1pPr algn="ctr">
              <a:defRPr sz="2315"/>
            </a:lvl1pPr>
          </a:lstStyle>
          <a:p>
            <a:fld id="{18639375-5CE0-4570-A7A0-661997AB3AB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062192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1313" y="0"/>
            <a:ext cx="7560988" cy="10696175"/>
            <a:chOff x="-1588" y="0"/>
            <a:chExt cx="9145588" cy="6860798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>
            <a:xfrm>
              <a:off x="5283673" y="402165"/>
              <a:ext cx="3465769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 bwMode="gray">
            <a:xfrm rot="16200000">
              <a:off x="3105027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/>
            <p:nvPr/>
          </p:nvSpPr>
          <p:spPr bwMode="gray">
            <a:xfrm rot="15687606">
              <a:off x="3320102" y="145837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5489" y="3519643"/>
            <a:ext cx="2555170" cy="4708800"/>
          </a:xfrm>
        </p:spPr>
        <p:txBody>
          <a:bodyPr anchor="ctr"/>
          <a:lstStyle>
            <a:lvl1pPr algn="l">
              <a:defRPr sz="2645" b="0" cap="none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232278" y="3519643"/>
            <a:ext cx="2548427" cy="4708800"/>
          </a:xfrm>
        </p:spPr>
        <p:txBody>
          <a:bodyPr anchor="ctr"/>
          <a:lstStyle>
            <a:lvl1pPr marL="0" indent="0" algn="l">
              <a:buNone/>
              <a:defRPr sz="1653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377967" indent="0">
              <a:buNone/>
              <a:defRPr sz="1488">
                <a:solidFill>
                  <a:schemeClr val="tx1">
                    <a:tint val="75000"/>
                  </a:schemeClr>
                </a:solidFill>
              </a:defRPr>
            </a:lvl2pPr>
            <a:lvl3pPr marL="755934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3pPr>
            <a:lvl4pPr marL="1133902" indent="0">
              <a:buNone/>
              <a:defRPr sz="1157">
                <a:solidFill>
                  <a:schemeClr val="tx1">
                    <a:tint val="75000"/>
                  </a:schemeClr>
                </a:solidFill>
              </a:defRPr>
            </a:lvl4pPr>
            <a:lvl5pPr marL="1511869" indent="0">
              <a:buNone/>
              <a:defRPr sz="1157">
                <a:solidFill>
                  <a:schemeClr val="tx1">
                    <a:tint val="75000"/>
                  </a:schemeClr>
                </a:solidFill>
              </a:defRPr>
            </a:lvl5pPr>
            <a:lvl6pPr marL="1889836" indent="0">
              <a:buNone/>
              <a:defRPr sz="1157">
                <a:solidFill>
                  <a:schemeClr val="tx1">
                    <a:tint val="75000"/>
                  </a:schemeClr>
                </a:solidFill>
              </a:defRPr>
            </a:lvl6pPr>
            <a:lvl7pPr marL="2267803" indent="0">
              <a:buNone/>
              <a:defRPr sz="1157">
                <a:solidFill>
                  <a:schemeClr val="tx1">
                    <a:tint val="75000"/>
                  </a:schemeClr>
                </a:solidFill>
              </a:defRPr>
            </a:lvl7pPr>
            <a:lvl8pPr marL="2645771" indent="0">
              <a:buNone/>
              <a:defRPr sz="1157">
                <a:solidFill>
                  <a:schemeClr val="tx1">
                    <a:tint val="75000"/>
                  </a:schemeClr>
                </a:solidFill>
              </a:defRPr>
            </a:lvl8pPr>
            <a:lvl9pPr marL="3023738" indent="0">
              <a:buNone/>
              <a:defRPr sz="115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9DC4DC-AF54-4368-AE6A-2E6D71B68A52}" type="datetimeFigureOut">
              <a:rPr kumimoji="1" lang="ja-JP" altLang="en-US" smtClean="0"/>
              <a:t>2021/7/6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8" name="Rectangle 7"/>
          <p:cNvSpPr/>
          <p:nvPr/>
        </p:nvSpPr>
        <p:spPr>
          <a:xfrm>
            <a:off x="6403603" y="0"/>
            <a:ext cx="566976" cy="171408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348189" y="461052"/>
            <a:ext cx="654203" cy="1196845"/>
          </a:xfrm>
          <a:prstGeom prst="rect">
            <a:avLst/>
          </a:prstGeom>
        </p:spPr>
        <p:txBody>
          <a:bodyPr anchor="b"/>
          <a:lstStyle>
            <a:lvl1pPr algn="ctr">
              <a:defRPr sz="2315"/>
            </a:lvl1pPr>
          </a:lstStyle>
          <a:p>
            <a:fld id="{18639375-5CE0-4570-A7A0-661997AB3AB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738790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16317" y="3880733"/>
            <a:ext cx="3006823" cy="5504308"/>
          </a:xfrm>
        </p:spPr>
        <p:txBody>
          <a:bodyPr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36536" y="3880737"/>
            <a:ext cx="3006823" cy="5504304"/>
          </a:xfrm>
        </p:spPr>
        <p:txBody>
          <a:bodyPr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9DC4DC-AF54-4368-AE6A-2E6D71B68A52}" type="datetimeFigureOut">
              <a:rPr kumimoji="1" lang="ja-JP" altLang="en-US" smtClean="0"/>
              <a:t>2021/7/6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348189" y="461052"/>
            <a:ext cx="654203" cy="1196845"/>
          </a:xfrm>
          <a:prstGeom prst="rect">
            <a:avLst/>
          </a:prstGeom>
        </p:spPr>
        <p:txBody>
          <a:bodyPr anchor="b"/>
          <a:lstStyle>
            <a:lvl1pPr algn="ctr">
              <a:defRPr sz="2315"/>
            </a:lvl1pPr>
          </a:lstStyle>
          <a:p>
            <a:fld id="{18639375-5CE0-4570-A7A0-661997AB3AB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6347894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9193" y="3880732"/>
            <a:ext cx="3003947" cy="1183754"/>
          </a:xfrm>
        </p:spPr>
        <p:txBody>
          <a:bodyPr anchor="b">
            <a:noAutofit/>
          </a:bodyPr>
          <a:lstStyle>
            <a:lvl1pPr marL="0" indent="0">
              <a:buNone/>
              <a:defRPr sz="1984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6317" y="5064487"/>
            <a:ext cx="3006823" cy="4320551"/>
          </a:xfrm>
        </p:spPr>
        <p:txBody>
          <a:bodyPr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36536" y="3880733"/>
            <a:ext cx="3006822" cy="1179615"/>
          </a:xfrm>
        </p:spPr>
        <p:txBody>
          <a:bodyPr anchor="b">
            <a:noAutofit/>
          </a:bodyPr>
          <a:lstStyle>
            <a:lvl1pPr marL="0" indent="0">
              <a:buNone/>
              <a:defRPr sz="1984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36536" y="5060348"/>
            <a:ext cx="3006823" cy="4324692"/>
          </a:xfrm>
        </p:spPr>
        <p:txBody>
          <a:bodyPr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9DC4DC-AF54-4368-AE6A-2E6D71B68A52}" type="datetimeFigureOut">
              <a:rPr kumimoji="1" lang="ja-JP" altLang="en-US" smtClean="0"/>
              <a:t>2021/7/6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348189" y="461052"/>
            <a:ext cx="654203" cy="1196845"/>
          </a:xfrm>
          <a:prstGeom prst="rect">
            <a:avLst/>
          </a:prstGeom>
        </p:spPr>
        <p:txBody>
          <a:bodyPr anchor="b"/>
          <a:lstStyle>
            <a:lvl1pPr algn="ctr">
              <a:defRPr sz="2315"/>
            </a:lvl1pPr>
          </a:lstStyle>
          <a:p>
            <a:fld id="{18639375-5CE0-4570-A7A0-661997AB3AB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3071779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9DC4DC-AF54-4368-AE6A-2E6D71B68A52}" type="datetimeFigureOut">
              <a:rPr kumimoji="1" lang="ja-JP" altLang="en-US" smtClean="0"/>
              <a:t>2021/7/6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348189" y="461052"/>
            <a:ext cx="654203" cy="1196845"/>
          </a:xfrm>
          <a:prstGeom prst="rect">
            <a:avLst/>
          </a:prstGeom>
        </p:spPr>
        <p:txBody>
          <a:bodyPr anchor="b"/>
          <a:lstStyle>
            <a:lvl1pPr algn="ctr">
              <a:defRPr sz="2315"/>
            </a:lvl1pPr>
          </a:lstStyle>
          <a:p>
            <a:fld id="{18639375-5CE0-4570-A7A0-661997AB3AB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784130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6403603" y="0"/>
            <a:ext cx="566976" cy="171408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9DC4DC-AF54-4368-AE6A-2E6D71B68A52}" type="datetimeFigureOut">
              <a:rPr kumimoji="1" lang="ja-JP" altLang="en-US" smtClean="0"/>
              <a:t>2021/7/6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348189" y="461052"/>
            <a:ext cx="654203" cy="1196845"/>
          </a:xfrm>
          <a:prstGeom prst="rect">
            <a:avLst/>
          </a:prstGeom>
        </p:spPr>
        <p:txBody>
          <a:bodyPr/>
          <a:lstStyle>
            <a:lvl1pPr algn="ctr">
              <a:defRPr sz="2315"/>
            </a:lvl1pPr>
          </a:lstStyle>
          <a:p>
            <a:fld id="{18639375-5CE0-4570-A7A0-661997AB3AB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303324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-1313" y="0"/>
            <a:ext cx="7560988" cy="10696175"/>
            <a:chOff x="-1588" y="0"/>
            <a:chExt cx="9145588" cy="6860798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>
            <a:xfrm>
              <a:off x="5283673" y="402165"/>
              <a:ext cx="3465769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 bwMode="gray">
            <a:xfrm rot="16200000">
              <a:off x="2548536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2" name="Freeform 5"/>
            <p:cNvSpPr/>
            <p:nvPr/>
          </p:nvSpPr>
          <p:spPr bwMode="gray">
            <a:xfrm rot="15687606">
              <a:off x="2769747" y="145837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6317" y="2257161"/>
            <a:ext cx="2242596" cy="2331663"/>
          </a:xfrm>
        </p:spPr>
        <p:txBody>
          <a:bodyPr anchor="b"/>
          <a:lstStyle>
            <a:lvl1pPr algn="l">
              <a:defRPr sz="1984" b="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77297" y="2257161"/>
            <a:ext cx="3003408" cy="7127875"/>
          </a:xfrm>
        </p:spPr>
        <p:txBody>
          <a:bodyPr anchor="ctr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716319" y="4812478"/>
            <a:ext cx="2242595" cy="4573722"/>
          </a:xfrm>
        </p:spPr>
        <p:txBody>
          <a:bodyPr/>
          <a:lstStyle>
            <a:lvl1pPr marL="0" indent="0">
              <a:buNone/>
              <a:defRPr sz="1157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377967" indent="0">
              <a:buNone/>
              <a:defRPr sz="992"/>
            </a:lvl2pPr>
            <a:lvl3pPr marL="755934" indent="0">
              <a:buNone/>
              <a:defRPr sz="827"/>
            </a:lvl3pPr>
            <a:lvl4pPr marL="1133902" indent="0">
              <a:buNone/>
              <a:defRPr sz="744"/>
            </a:lvl4pPr>
            <a:lvl5pPr marL="1511869" indent="0">
              <a:buNone/>
              <a:defRPr sz="744"/>
            </a:lvl5pPr>
            <a:lvl6pPr marL="1889836" indent="0">
              <a:buNone/>
              <a:defRPr sz="744"/>
            </a:lvl6pPr>
            <a:lvl7pPr marL="2267803" indent="0">
              <a:buNone/>
              <a:defRPr sz="744"/>
            </a:lvl7pPr>
            <a:lvl8pPr marL="2645771" indent="0">
              <a:buNone/>
              <a:defRPr sz="744"/>
            </a:lvl8pPr>
            <a:lvl9pPr marL="3023738" indent="0">
              <a:buNone/>
              <a:defRPr sz="744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9DC4DC-AF54-4368-AE6A-2E6D71B68A52}" type="datetimeFigureOut">
              <a:rPr kumimoji="1" lang="ja-JP" altLang="en-US" smtClean="0"/>
              <a:t>2021/7/6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Rectangle 8"/>
          <p:cNvSpPr/>
          <p:nvPr/>
        </p:nvSpPr>
        <p:spPr>
          <a:xfrm>
            <a:off x="6403603" y="0"/>
            <a:ext cx="566976" cy="171408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348189" y="461052"/>
            <a:ext cx="654203" cy="1196845"/>
          </a:xfrm>
          <a:prstGeom prst="rect">
            <a:avLst/>
          </a:prstGeom>
        </p:spPr>
        <p:txBody>
          <a:bodyPr/>
          <a:lstStyle>
            <a:lvl1pPr algn="ctr">
              <a:defRPr sz="2315"/>
            </a:lvl1pPr>
          </a:lstStyle>
          <a:p>
            <a:fld id="{18639375-5CE0-4570-A7A0-661997AB3AB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757638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-1313" y="0"/>
            <a:ext cx="7560988" cy="10696175"/>
            <a:chOff x="-1588" y="0"/>
            <a:chExt cx="9145588" cy="6860798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>
            <a:xfrm>
              <a:off x="5283673" y="402165"/>
              <a:ext cx="3465769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 bwMode="gray">
            <a:xfrm rot="16200000">
              <a:off x="2852610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4" name="Freeform 5"/>
            <p:cNvSpPr/>
            <p:nvPr/>
          </p:nvSpPr>
          <p:spPr bwMode="gray">
            <a:xfrm rot="15687606">
              <a:off x="3074559" y="145837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6318" y="2153625"/>
            <a:ext cx="2469534" cy="2455170"/>
          </a:xfrm>
        </p:spPr>
        <p:txBody>
          <a:bodyPr anchor="b">
            <a:normAutofit/>
          </a:bodyPr>
          <a:lstStyle>
            <a:lvl1pPr algn="l">
              <a:defRPr sz="1984" b="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904599" y="2059164"/>
            <a:ext cx="2307505" cy="6573485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323"/>
            </a:lvl1pPr>
            <a:lvl2pPr marL="377967" indent="0">
              <a:buNone/>
              <a:defRPr sz="1323"/>
            </a:lvl2pPr>
            <a:lvl3pPr marL="755934" indent="0">
              <a:buNone/>
              <a:defRPr sz="1323"/>
            </a:lvl3pPr>
            <a:lvl4pPr marL="1133902" indent="0">
              <a:buNone/>
              <a:defRPr sz="1323"/>
            </a:lvl4pPr>
            <a:lvl5pPr marL="1511869" indent="0">
              <a:buNone/>
              <a:defRPr sz="1323"/>
            </a:lvl5pPr>
            <a:lvl6pPr marL="1889836" indent="0">
              <a:buNone/>
              <a:defRPr sz="1323"/>
            </a:lvl6pPr>
            <a:lvl7pPr marL="2267803" indent="0">
              <a:buNone/>
              <a:defRPr sz="1323"/>
            </a:lvl7pPr>
            <a:lvl8pPr marL="2645771" indent="0">
              <a:buNone/>
              <a:defRPr sz="1323"/>
            </a:lvl8pPr>
            <a:lvl9pPr marL="3023738" indent="0">
              <a:buNone/>
              <a:defRPr sz="1323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6318" y="4811316"/>
            <a:ext cx="2469534" cy="3821333"/>
          </a:xfrm>
        </p:spPr>
        <p:txBody>
          <a:bodyPr>
            <a:normAutofit/>
          </a:bodyPr>
          <a:lstStyle>
            <a:lvl1pPr marL="0" indent="0">
              <a:buNone/>
              <a:defRPr sz="1157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377967" indent="0">
              <a:buNone/>
              <a:defRPr sz="992"/>
            </a:lvl2pPr>
            <a:lvl3pPr marL="755934" indent="0">
              <a:buNone/>
              <a:defRPr sz="827"/>
            </a:lvl3pPr>
            <a:lvl4pPr marL="1133902" indent="0">
              <a:buNone/>
              <a:defRPr sz="744"/>
            </a:lvl4pPr>
            <a:lvl5pPr marL="1511869" indent="0">
              <a:buNone/>
              <a:defRPr sz="744"/>
            </a:lvl5pPr>
            <a:lvl6pPr marL="1889836" indent="0">
              <a:buNone/>
              <a:defRPr sz="744"/>
            </a:lvl6pPr>
            <a:lvl7pPr marL="2267803" indent="0">
              <a:buNone/>
              <a:defRPr sz="744"/>
            </a:lvl7pPr>
            <a:lvl8pPr marL="2645771" indent="0">
              <a:buNone/>
              <a:defRPr sz="744"/>
            </a:lvl8pPr>
            <a:lvl9pPr marL="3023738" indent="0">
              <a:buNone/>
              <a:defRPr sz="744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9DC4DC-AF54-4368-AE6A-2E6D71B68A52}" type="datetimeFigureOut">
              <a:rPr kumimoji="1" lang="ja-JP" altLang="en-US" smtClean="0"/>
              <a:t>2021/7/6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" name="Rectangle 9"/>
          <p:cNvSpPr/>
          <p:nvPr/>
        </p:nvSpPr>
        <p:spPr>
          <a:xfrm>
            <a:off x="6403603" y="0"/>
            <a:ext cx="566976" cy="171408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348189" y="461052"/>
            <a:ext cx="654203" cy="1196845"/>
          </a:xfrm>
          <a:prstGeom prst="rect">
            <a:avLst/>
          </a:prstGeom>
        </p:spPr>
        <p:txBody>
          <a:bodyPr/>
          <a:lstStyle>
            <a:lvl1pPr algn="ctr">
              <a:defRPr sz="2315"/>
            </a:lvl1pPr>
          </a:lstStyle>
          <a:p>
            <a:fld id="{18639375-5CE0-4570-A7A0-661997AB3AB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956457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-1313" y="0"/>
            <a:ext cx="7560988" cy="10696175"/>
            <a:chOff x="-1588" y="0"/>
            <a:chExt cx="9145588" cy="6860798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0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Freeform 5"/>
            <p:cNvSpPr/>
            <p:nvPr/>
          </p:nvSpPr>
          <p:spPr bwMode="gray">
            <a:xfrm rot="21010068">
              <a:off x="6359946" y="179029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25" name="Freeform 24"/>
            <p:cNvSpPr/>
            <p:nvPr/>
          </p:nvSpPr>
          <p:spPr bwMode="gray">
            <a:xfrm>
              <a:off x="485023" y="1856450"/>
              <a:ext cx="8173954" cy="4535226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716317" y="1445374"/>
            <a:ext cx="5245856" cy="110669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4616" y="3880732"/>
            <a:ext cx="5245856" cy="55043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62066" y="9923989"/>
            <a:ext cx="818964" cy="35648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744" b="1" i="0">
                <a:solidFill>
                  <a:schemeClr val="accent1"/>
                </a:solidFill>
              </a:defRPr>
            </a:lvl1pPr>
          </a:lstStyle>
          <a:p>
            <a:fld id="{089DC4DC-AF54-4368-AE6A-2E6D71B68A52}" type="datetimeFigureOut">
              <a:rPr kumimoji="1" lang="ja-JP" altLang="en-US" smtClean="0"/>
              <a:t>2021/7/6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8472" y="9923987"/>
            <a:ext cx="3191032" cy="356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744" b="1" i="0">
                <a:solidFill>
                  <a:schemeClr val="accent1"/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26" name="Rectangle 25"/>
          <p:cNvSpPr/>
          <p:nvPr/>
        </p:nvSpPr>
        <p:spPr>
          <a:xfrm>
            <a:off x="6403603" y="0"/>
            <a:ext cx="566976" cy="171408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8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6348189" y="461052"/>
            <a:ext cx="654203" cy="1196845"/>
          </a:xfrm>
          <a:prstGeom prst="rect">
            <a:avLst/>
          </a:prstGeom>
        </p:spPr>
        <p:txBody>
          <a:bodyPr anchor="b"/>
          <a:lstStyle>
            <a:lvl1pPr algn="ctr">
              <a:defRPr sz="2315">
                <a:solidFill>
                  <a:schemeClr val="bg1"/>
                </a:solidFill>
              </a:defRPr>
            </a:lvl1pPr>
          </a:lstStyle>
          <a:p>
            <a:fld id="{18639375-5CE0-4570-A7A0-661997AB3AB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947931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64" r:id="rId1"/>
    <p:sldLayoutId id="2147483965" r:id="rId2"/>
    <p:sldLayoutId id="2147483966" r:id="rId3"/>
    <p:sldLayoutId id="2147483967" r:id="rId4"/>
    <p:sldLayoutId id="2147483968" r:id="rId5"/>
    <p:sldLayoutId id="2147483969" r:id="rId6"/>
    <p:sldLayoutId id="2147483970" r:id="rId7"/>
    <p:sldLayoutId id="2147483971" r:id="rId8"/>
    <p:sldLayoutId id="2147483972" r:id="rId9"/>
    <p:sldLayoutId id="2147483973" r:id="rId10"/>
    <p:sldLayoutId id="2147483974" r:id="rId11"/>
    <p:sldLayoutId id="2147483975" r:id="rId12"/>
    <p:sldLayoutId id="2147483976" r:id="rId13"/>
    <p:sldLayoutId id="2147483977" r:id="rId14"/>
    <p:sldLayoutId id="2147483978" r:id="rId15"/>
    <p:sldLayoutId id="2147483979" r:id="rId16"/>
    <p:sldLayoutId id="2147483980" r:id="rId17"/>
    <p:sldLayoutId id="2147483981" r:id="rId18"/>
  </p:sldLayoutIdLst>
  <p:txStyles>
    <p:titleStyle>
      <a:lvl1pPr algn="l" defTabSz="377967" rtl="0" eaLnBrk="1" latinLnBrk="0" hangingPunct="1">
        <a:spcBef>
          <a:spcPct val="0"/>
        </a:spcBef>
        <a:buNone/>
        <a:defRPr kumimoji="1" sz="2645" b="0" i="0" kern="1200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 kumimoji="1">
          <a:solidFill>
            <a:schemeClr val="tx2"/>
          </a:solidFill>
        </a:defRPr>
      </a:lvl2pPr>
      <a:lvl3pPr eaLnBrk="1" hangingPunct="1">
        <a:defRPr kumimoji="1">
          <a:solidFill>
            <a:schemeClr val="tx2"/>
          </a:solidFill>
        </a:defRPr>
      </a:lvl3pPr>
      <a:lvl4pPr eaLnBrk="1" hangingPunct="1">
        <a:defRPr kumimoji="1">
          <a:solidFill>
            <a:schemeClr val="tx2"/>
          </a:solidFill>
        </a:defRPr>
      </a:lvl4pPr>
      <a:lvl5pPr eaLnBrk="1" hangingPunct="1">
        <a:defRPr kumimoji="1">
          <a:solidFill>
            <a:schemeClr val="tx2"/>
          </a:solidFill>
        </a:defRPr>
      </a:lvl5pPr>
      <a:lvl6pPr eaLnBrk="1" hangingPunct="1">
        <a:defRPr kumimoji="1">
          <a:solidFill>
            <a:schemeClr val="tx2"/>
          </a:solidFill>
        </a:defRPr>
      </a:lvl6pPr>
      <a:lvl7pPr eaLnBrk="1" hangingPunct="1">
        <a:defRPr kumimoji="1">
          <a:solidFill>
            <a:schemeClr val="tx2"/>
          </a:solidFill>
        </a:defRPr>
      </a:lvl7pPr>
      <a:lvl8pPr eaLnBrk="1" hangingPunct="1">
        <a:defRPr kumimoji="1">
          <a:solidFill>
            <a:schemeClr val="tx2"/>
          </a:solidFill>
        </a:defRPr>
      </a:lvl8pPr>
      <a:lvl9pPr eaLnBrk="1" hangingPunct="1">
        <a:defRPr kumimoji="1">
          <a:solidFill>
            <a:schemeClr val="tx2"/>
          </a:solidFill>
        </a:defRPr>
      </a:lvl9pPr>
    </p:titleStyle>
    <p:bodyStyle>
      <a:lvl1pPr marL="283475" indent="-283475" algn="l" defTabSz="377967" rtl="0" eaLnBrk="1" latinLnBrk="0" hangingPunct="1">
        <a:spcBef>
          <a:spcPts val="827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kumimoji="1" sz="1488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66951" indent="-234340" algn="l" defTabSz="377967" rtl="0" eaLnBrk="1" latinLnBrk="0" hangingPunct="1">
        <a:spcBef>
          <a:spcPts val="827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kumimoji="1" sz="1323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793731" indent="-188984" algn="l" defTabSz="377967" rtl="0" eaLnBrk="1" latinLnBrk="0" hangingPunct="1">
        <a:spcBef>
          <a:spcPts val="827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kumimoji="1" sz="1157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20512" indent="-188984" algn="l" defTabSz="377967" rtl="0" eaLnBrk="1" latinLnBrk="0" hangingPunct="1">
        <a:spcBef>
          <a:spcPts val="827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kumimoji="1" sz="992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247292" indent="-188984" algn="l" defTabSz="377967" rtl="0" eaLnBrk="1" latinLnBrk="0" hangingPunct="1">
        <a:spcBef>
          <a:spcPts val="827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kumimoji="1" sz="992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500130" indent="-188984" algn="l" defTabSz="377967" rtl="0" eaLnBrk="1" latinLnBrk="0" hangingPunct="1">
        <a:spcBef>
          <a:spcPts val="827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kumimoji="1" sz="992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712757" indent="-188984" algn="l" defTabSz="377967" rtl="0" eaLnBrk="1" latinLnBrk="0" hangingPunct="1">
        <a:spcBef>
          <a:spcPts val="827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kumimoji="1" sz="992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867515" indent="-188984" algn="l" defTabSz="377967" rtl="0" eaLnBrk="1" latinLnBrk="0" hangingPunct="1">
        <a:spcBef>
          <a:spcPts val="827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kumimoji="1" sz="992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055342" indent="-188984" algn="l" defTabSz="377967" rtl="0" eaLnBrk="1" latinLnBrk="0" hangingPunct="1">
        <a:spcBef>
          <a:spcPts val="827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kumimoji="1" sz="992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77967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377967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377967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377967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377967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377967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377967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377967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377967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EA357738-9F7C-428E-8E39-01C186439CB5}"/>
              </a:ext>
            </a:extLst>
          </p:cNvPr>
          <p:cNvSpPr txBox="1"/>
          <p:nvPr/>
        </p:nvSpPr>
        <p:spPr>
          <a:xfrm>
            <a:off x="1588194" y="229930"/>
            <a:ext cx="46551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2400" b="1" dirty="0">
                <a:solidFill>
                  <a:srgbClr val="0000FF"/>
                </a:solidFill>
              </a:rPr>
              <a:t>知的財産学習会（最上地区）</a:t>
            </a: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C15D767A-93F1-4489-803D-3BFB9024FD2B}"/>
              </a:ext>
            </a:extLst>
          </p:cNvPr>
          <p:cNvSpPr txBox="1"/>
          <p:nvPr/>
        </p:nvSpPr>
        <p:spPr>
          <a:xfrm>
            <a:off x="480001" y="5961595"/>
            <a:ext cx="692761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600" b="1" dirty="0"/>
              <a:t>参加対象　：商工会議所・商工会経営指導員、県市町村職員、団体職員等</a:t>
            </a: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60630EC1-95C7-4EE7-BB0B-56B32F7D609F}"/>
              </a:ext>
            </a:extLst>
          </p:cNvPr>
          <p:cNvSpPr txBox="1"/>
          <p:nvPr/>
        </p:nvSpPr>
        <p:spPr>
          <a:xfrm>
            <a:off x="752709" y="4522499"/>
            <a:ext cx="605425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b="1" dirty="0"/>
              <a:t>日　時　：令和３年９月２２日（水）</a:t>
            </a:r>
            <a:endParaRPr kumimoji="1" lang="en-US" altLang="ja-JP" b="1" dirty="0"/>
          </a:p>
          <a:p>
            <a:r>
              <a:rPr kumimoji="1" lang="ja-JP" altLang="en-US" b="1" dirty="0"/>
              <a:t>　　　　　１０：３０～１２：００</a:t>
            </a:r>
            <a:endParaRPr kumimoji="1" lang="en-US" altLang="ja-JP" b="1" dirty="0"/>
          </a:p>
          <a:p>
            <a:endParaRPr kumimoji="1" lang="en-US" altLang="ja-JP" b="1" dirty="0"/>
          </a:p>
          <a:p>
            <a:r>
              <a:rPr kumimoji="1" lang="ja-JP" altLang="en-US" b="1" dirty="0"/>
              <a:t>場　所　：最上広域交流センターゆめりあ</a:t>
            </a:r>
            <a:endParaRPr kumimoji="1" lang="en-US" altLang="ja-JP" b="1" dirty="0"/>
          </a:p>
          <a:p>
            <a:r>
              <a:rPr kumimoji="1" lang="ja-JP" altLang="en-US" b="1" dirty="0"/>
              <a:t>　　　　　（新庄市多門町</a:t>
            </a:r>
            <a:r>
              <a:rPr kumimoji="1" lang="en-US" altLang="ja-JP" b="1" dirty="0"/>
              <a:t>1-2</a:t>
            </a:r>
            <a:r>
              <a:rPr kumimoji="1" lang="ja-JP" altLang="en-US" b="1" dirty="0"/>
              <a:t>）　　　</a:t>
            </a:r>
          </a:p>
        </p:txBody>
      </p:sp>
      <p:sp>
        <p:nvSpPr>
          <p:cNvPr id="5" name="楕円 4">
            <a:extLst>
              <a:ext uri="{FF2B5EF4-FFF2-40B4-BE49-F238E27FC236}">
                <a16:creationId xmlns:a16="http://schemas.microsoft.com/office/drawing/2014/main" id="{3C36D6F8-F83E-48B7-90ED-6DCE275F7491}"/>
              </a:ext>
            </a:extLst>
          </p:cNvPr>
          <p:cNvSpPr/>
          <p:nvPr/>
        </p:nvSpPr>
        <p:spPr>
          <a:xfrm>
            <a:off x="6342389" y="3164346"/>
            <a:ext cx="1025237" cy="85252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000" b="1" dirty="0"/>
              <a:t>無料</a:t>
            </a: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F1F200B7-070A-461D-B197-89F1E0E80793}"/>
              </a:ext>
            </a:extLst>
          </p:cNvPr>
          <p:cNvSpPr txBox="1"/>
          <p:nvPr/>
        </p:nvSpPr>
        <p:spPr>
          <a:xfrm>
            <a:off x="734294" y="3558919"/>
            <a:ext cx="550025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600" dirty="0"/>
              <a:t>企業や個人事業主へ経営支援を行う方々に対して、経営支援に役立つ知的財産の権利化の考え方、知的財産に関わる問題点等について、分かりやすく解説いたします。</a:t>
            </a: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9B083148-5D93-464B-8C7A-5AA24C0E81ED}"/>
              </a:ext>
            </a:extLst>
          </p:cNvPr>
          <p:cNvSpPr txBox="1"/>
          <p:nvPr/>
        </p:nvSpPr>
        <p:spPr>
          <a:xfrm>
            <a:off x="443002" y="6837182"/>
            <a:ext cx="64812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b="1" dirty="0">
                <a:solidFill>
                  <a:srgbClr val="0000FF"/>
                </a:solidFill>
              </a:rPr>
              <a:t>講師：</a:t>
            </a:r>
            <a:r>
              <a:rPr kumimoji="1" lang="en-US" altLang="ja-JP" b="1" dirty="0">
                <a:solidFill>
                  <a:srgbClr val="0000FF"/>
                </a:solidFill>
              </a:rPr>
              <a:t>INPIT</a:t>
            </a:r>
            <a:r>
              <a:rPr kumimoji="1" lang="ja-JP" altLang="en-US" b="1" dirty="0">
                <a:solidFill>
                  <a:srgbClr val="0000FF"/>
                </a:solidFill>
              </a:rPr>
              <a:t>海外知的財産プロデューサー　久永　道夫　氏</a:t>
            </a:r>
            <a:endParaRPr kumimoji="1" lang="en-US" altLang="ja-JP" b="1" dirty="0">
              <a:solidFill>
                <a:srgbClr val="0000FF"/>
              </a:solidFill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DD6C0C9A-7B86-42C7-9329-307B9C40D50F}"/>
              </a:ext>
            </a:extLst>
          </p:cNvPr>
          <p:cNvSpPr txBox="1"/>
          <p:nvPr/>
        </p:nvSpPr>
        <p:spPr>
          <a:xfrm>
            <a:off x="771306" y="1277028"/>
            <a:ext cx="628890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800" b="1" dirty="0">
                <a:solidFill>
                  <a:srgbClr val="FFFF00"/>
                </a:solidFill>
              </a:rPr>
              <a:t>「経営支援に役立つ知的財産の基本」</a:t>
            </a:r>
            <a:endParaRPr kumimoji="1" lang="en-US" altLang="ja-JP" sz="2800" b="1" dirty="0">
              <a:solidFill>
                <a:srgbClr val="FFFF00"/>
              </a:solidFill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AECD0F21-AFF7-4687-B627-0546A38A10F0}"/>
              </a:ext>
            </a:extLst>
          </p:cNvPr>
          <p:cNvSpPr txBox="1"/>
          <p:nvPr/>
        </p:nvSpPr>
        <p:spPr>
          <a:xfrm>
            <a:off x="840546" y="2044688"/>
            <a:ext cx="634019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000" b="1" dirty="0">
                <a:solidFill>
                  <a:schemeClr val="bg1"/>
                </a:solidFill>
              </a:rPr>
              <a:t>～経営指導の中で知財案件をキャッチし</a:t>
            </a:r>
            <a:endParaRPr kumimoji="1" lang="en-US" altLang="ja-JP" sz="2000" b="1" dirty="0">
              <a:solidFill>
                <a:schemeClr val="bg1"/>
              </a:solidFill>
            </a:endParaRPr>
          </a:p>
          <a:p>
            <a:r>
              <a:rPr kumimoji="1" lang="ja-JP" altLang="en-US" sz="2000" b="1" dirty="0">
                <a:solidFill>
                  <a:schemeClr val="bg1"/>
                </a:solidFill>
              </a:rPr>
              <a:t>　　　　　　　　　窓口へ繋ぐための気づきとして～</a:t>
            </a:r>
          </a:p>
        </p:txBody>
      </p:sp>
      <p:sp>
        <p:nvSpPr>
          <p:cNvPr id="12" name="四角形: 対角を丸める 11">
            <a:extLst>
              <a:ext uri="{FF2B5EF4-FFF2-40B4-BE49-F238E27FC236}">
                <a16:creationId xmlns:a16="http://schemas.microsoft.com/office/drawing/2014/main" id="{72FACC43-E658-4C0D-80F5-EBE91B9C14E1}"/>
              </a:ext>
            </a:extLst>
          </p:cNvPr>
          <p:cNvSpPr/>
          <p:nvPr/>
        </p:nvSpPr>
        <p:spPr>
          <a:xfrm>
            <a:off x="1714698" y="7245451"/>
            <a:ext cx="5527966" cy="1231106"/>
          </a:xfrm>
          <a:prstGeom prst="round2Diag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200" dirty="0"/>
              <a:t>国内機械製造業で研究開発部門約</a:t>
            </a:r>
            <a:r>
              <a:rPr kumimoji="1" lang="en-US" altLang="ja-JP" sz="1200" dirty="0"/>
              <a:t>15</a:t>
            </a:r>
            <a:r>
              <a:rPr kumimoji="1" lang="ja-JP" altLang="en-US" sz="1200" dirty="0"/>
              <a:t>年、知的財産部門約</a:t>
            </a:r>
            <a:r>
              <a:rPr kumimoji="1" lang="en-US" altLang="ja-JP" sz="1200" dirty="0"/>
              <a:t>20</a:t>
            </a:r>
            <a:r>
              <a:rPr kumimoji="1" lang="ja-JP" altLang="en-US" sz="1200" dirty="0"/>
              <a:t>年（契約、商標、特許、模倣品対策、技術流出防止など）の実務経験を経て定年退職。この間、米国の大学に約</a:t>
            </a:r>
            <a:r>
              <a:rPr kumimoji="1" lang="en-US" altLang="ja-JP" sz="1200" dirty="0"/>
              <a:t>2</a:t>
            </a:r>
            <a:r>
              <a:rPr kumimoji="1" lang="ja-JP" altLang="en-US" sz="1200" dirty="0"/>
              <a:t>年間留学、中国に約</a:t>
            </a:r>
            <a:r>
              <a:rPr kumimoji="1" lang="en-US" altLang="ja-JP" sz="1200" dirty="0"/>
              <a:t>5</a:t>
            </a:r>
            <a:r>
              <a:rPr kumimoji="1" lang="ja-JP" altLang="en-US" sz="1200" dirty="0"/>
              <a:t>年半駐在し、上海</a:t>
            </a:r>
            <a:r>
              <a:rPr kumimoji="1" lang="en-US" altLang="ja-JP" sz="1200" dirty="0"/>
              <a:t>IPG</a:t>
            </a:r>
            <a:r>
              <a:rPr kumimoji="1" lang="ja-JP" altLang="en-US" sz="1200" dirty="0"/>
              <a:t>会長として日系企業の知的財産保護活動の</a:t>
            </a:r>
            <a:r>
              <a:rPr kumimoji="1" lang="ja-JP" altLang="en-US" sz="1200"/>
              <a:t>拡充に尽力。</a:t>
            </a:r>
            <a:r>
              <a:rPr kumimoji="1" lang="ja-JP" altLang="en-US" sz="1200" dirty="0"/>
              <a:t>国際契約、機密保持監査について豊富な経験を有しており、現在、</a:t>
            </a:r>
            <a:r>
              <a:rPr kumimoji="1" lang="en-US" altLang="ja-JP" sz="1200" dirty="0"/>
              <a:t>INPIT</a:t>
            </a:r>
            <a:r>
              <a:rPr kumimoji="1" lang="ja-JP" altLang="en-US" sz="1200" dirty="0"/>
              <a:t>海外知的財産プロデューサーとして活躍中。</a:t>
            </a:r>
          </a:p>
        </p:txBody>
      </p:sp>
      <p:sp>
        <p:nvSpPr>
          <p:cNvPr id="14" name="矢印: 五方向 13">
            <a:extLst>
              <a:ext uri="{FF2B5EF4-FFF2-40B4-BE49-F238E27FC236}">
                <a16:creationId xmlns:a16="http://schemas.microsoft.com/office/drawing/2014/main" id="{165B6FAD-D82E-4D3D-AAED-62105AD70FE0}"/>
              </a:ext>
            </a:extLst>
          </p:cNvPr>
          <p:cNvSpPr/>
          <p:nvPr/>
        </p:nvSpPr>
        <p:spPr>
          <a:xfrm>
            <a:off x="179765" y="8633183"/>
            <a:ext cx="6927616" cy="704782"/>
          </a:xfrm>
          <a:prstGeom prst="homePlate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600" dirty="0">
                <a:solidFill>
                  <a:schemeClr val="tx1"/>
                </a:solidFill>
              </a:rPr>
              <a:t>別紙「申込書」に必要事項をご記入の上、</a:t>
            </a:r>
            <a:r>
              <a:rPr kumimoji="1" lang="en-US" altLang="ja-JP" sz="1600" dirty="0">
                <a:solidFill>
                  <a:schemeClr val="tx1"/>
                </a:solidFill>
              </a:rPr>
              <a:t>FAX</a:t>
            </a:r>
            <a:r>
              <a:rPr kumimoji="1" lang="ja-JP" altLang="en-US" sz="1600" dirty="0">
                <a:solidFill>
                  <a:schemeClr val="tx1"/>
                </a:solidFill>
              </a:rPr>
              <a:t>又は</a:t>
            </a:r>
            <a:r>
              <a:rPr kumimoji="1" lang="en-US" altLang="ja-JP" sz="1600" dirty="0">
                <a:solidFill>
                  <a:schemeClr val="tx1"/>
                </a:solidFill>
              </a:rPr>
              <a:t>E</a:t>
            </a:r>
            <a:r>
              <a:rPr kumimoji="1" lang="ja-JP" altLang="en-US" sz="1600" dirty="0">
                <a:solidFill>
                  <a:schemeClr val="tx1"/>
                </a:solidFill>
              </a:rPr>
              <a:t>メールにてお申込ください。</a:t>
            </a:r>
            <a:endParaRPr kumimoji="1" lang="ja-JP" altLang="en-US" sz="1600" dirty="0"/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272EE78B-A40D-4C91-B770-AD9EA48C319E}"/>
              </a:ext>
            </a:extLst>
          </p:cNvPr>
          <p:cNvSpPr txBox="1"/>
          <p:nvPr/>
        </p:nvSpPr>
        <p:spPr>
          <a:xfrm>
            <a:off x="2050863" y="9679308"/>
            <a:ext cx="5328703" cy="83099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kumimoji="1" lang="en-US" altLang="ja-JP" sz="1200" dirty="0"/>
              <a:t>INPIT</a:t>
            </a:r>
            <a:r>
              <a:rPr kumimoji="1" lang="ja-JP" altLang="en-US" sz="1200" dirty="0"/>
              <a:t>山形県知財総合支援窓口（一般社団法人山形県発明協会）</a:t>
            </a:r>
            <a:endParaRPr kumimoji="1" lang="en-US" altLang="ja-JP" sz="1200" dirty="0"/>
          </a:p>
          <a:p>
            <a:r>
              <a:rPr kumimoji="1" lang="ja-JP" altLang="en-US" sz="1200" dirty="0"/>
              <a:t>知財支援アドバイザー　髙橋正知　</a:t>
            </a:r>
            <a:r>
              <a:rPr kumimoji="1" lang="en-US" altLang="ja-JP" sz="1200" dirty="0"/>
              <a:t>takahashi.masanori@vivid.ocn.ne.jp</a:t>
            </a:r>
          </a:p>
          <a:p>
            <a:r>
              <a:rPr kumimoji="1" lang="ja-JP" altLang="en-US" sz="1200" dirty="0"/>
              <a:t>知財支援アドバイザー　武山勝士    </a:t>
            </a:r>
            <a:r>
              <a:rPr kumimoji="1" lang="en-US" altLang="ja-JP" sz="1200" dirty="0"/>
              <a:t>takeyama.katushi@dune.ocn.ne.jp</a:t>
            </a:r>
          </a:p>
          <a:p>
            <a:r>
              <a:rPr kumimoji="1" lang="en-US" altLang="ja-JP" sz="1200" dirty="0"/>
              <a:t>TEL023-647-8130</a:t>
            </a:r>
            <a:r>
              <a:rPr kumimoji="1" lang="ja-JP" altLang="en-US" sz="1200" dirty="0"/>
              <a:t>、</a:t>
            </a:r>
            <a:r>
              <a:rPr kumimoji="1" lang="en-US" altLang="ja-JP" sz="1200" dirty="0"/>
              <a:t>FAX023-647-8129</a:t>
            </a:r>
            <a:endParaRPr kumimoji="1" lang="ja-JP" altLang="en-US" sz="1200" dirty="0"/>
          </a:p>
        </p:txBody>
      </p:sp>
      <p:sp>
        <p:nvSpPr>
          <p:cNvPr id="20" name="矢印: ストライプ 19">
            <a:extLst>
              <a:ext uri="{FF2B5EF4-FFF2-40B4-BE49-F238E27FC236}">
                <a16:creationId xmlns:a16="http://schemas.microsoft.com/office/drawing/2014/main" id="{D417CFE7-F9AD-428C-958B-D99D5A8E9ED7}"/>
              </a:ext>
            </a:extLst>
          </p:cNvPr>
          <p:cNvSpPr/>
          <p:nvPr/>
        </p:nvSpPr>
        <p:spPr>
          <a:xfrm>
            <a:off x="581889" y="9519893"/>
            <a:ext cx="1427362" cy="1038988"/>
          </a:xfrm>
          <a:prstGeom prst="strip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100" b="1" dirty="0"/>
              <a:t>お問合せ・</a:t>
            </a:r>
            <a:endParaRPr kumimoji="1" lang="en-US" altLang="ja-JP" sz="1100" b="1" dirty="0"/>
          </a:p>
          <a:p>
            <a:pPr algn="ctr"/>
            <a:r>
              <a:rPr kumimoji="1" lang="ja-JP" altLang="en-US" sz="1100" b="1" dirty="0"/>
              <a:t>申込先</a:t>
            </a:r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CC266017-ED47-4013-9F32-F668C160C4DA}"/>
              </a:ext>
            </a:extLst>
          </p:cNvPr>
          <p:cNvSpPr txBox="1"/>
          <p:nvPr/>
        </p:nvSpPr>
        <p:spPr>
          <a:xfrm>
            <a:off x="526469" y="7590687"/>
            <a:ext cx="110799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sz="1200" b="1" dirty="0"/>
              <a:t>講師</a:t>
            </a:r>
            <a:endParaRPr kumimoji="1" lang="en-US" altLang="ja-JP" sz="1200" b="1" dirty="0"/>
          </a:p>
          <a:p>
            <a:pPr algn="ctr"/>
            <a:r>
              <a:rPr kumimoji="1" lang="ja-JP" altLang="en-US" sz="1200" b="1" dirty="0"/>
              <a:t>プロフィール</a:t>
            </a:r>
          </a:p>
        </p:txBody>
      </p:sp>
      <p:pic>
        <p:nvPicPr>
          <p:cNvPr id="2050" name="Picture 2" descr="相談・説明のイラスト（女性相談員）">
            <a:extLst>
              <a:ext uri="{FF2B5EF4-FFF2-40B4-BE49-F238E27FC236}">
                <a16:creationId xmlns:a16="http://schemas.microsoft.com/office/drawing/2014/main" id="{432A070D-4978-4E5A-B85F-8BA7C1DC118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48499" y="4537643"/>
            <a:ext cx="1514415" cy="13394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235023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FB9333CF-8240-4B66-A88A-88E4ADD12AC9}"/>
              </a:ext>
            </a:extLst>
          </p:cNvPr>
          <p:cNvSpPr txBox="1"/>
          <p:nvPr/>
        </p:nvSpPr>
        <p:spPr>
          <a:xfrm>
            <a:off x="1347119" y="1032151"/>
            <a:ext cx="48654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b="1" dirty="0">
                <a:solidFill>
                  <a:schemeClr val="bg1"/>
                </a:solidFill>
              </a:rPr>
              <a:t>送付先（</a:t>
            </a:r>
            <a:r>
              <a:rPr kumimoji="1" lang="en-US" altLang="ja-JP" b="1" dirty="0">
                <a:solidFill>
                  <a:schemeClr val="bg1"/>
                </a:solidFill>
              </a:rPr>
              <a:t>INPIT</a:t>
            </a:r>
            <a:r>
              <a:rPr kumimoji="1" lang="ja-JP" altLang="en-US" b="1" dirty="0">
                <a:solidFill>
                  <a:schemeClr val="bg1"/>
                </a:solidFill>
              </a:rPr>
              <a:t>山形県知財総合支援窓口あて）</a:t>
            </a: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3F2940D3-4EEE-4F91-A12E-CCD3B9C0C847}"/>
              </a:ext>
            </a:extLst>
          </p:cNvPr>
          <p:cNvSpPr txBox="1"/>
          <p:nvPr/>
        </p:nvSpPr>
        <p:spPr>
          <a:xfrm>
            <a:off x="1619682" y="1565563"/>
            <a:ext cx="43203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b="1" dirty="0">
                <a:solidFill>
                  <a:schemeClr val="bg1"/>
                </a:solidFill>
              </a:rPr>
              <a:t>FAX</a:t>
            </a:r>
            <a:r>
              <a:rPr kumimoji="1" lang="ja-JP" altLang="en-US" b="1" dirty="0">
                <a:solidFill>
                  <a:schemeClr val="bg1"/>
                </a:solidFill>
              </a:rPr>
              <a:t>　：０２３－６４７－８１２９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74B1DC35-4943-4548-A7F1-20CB191936F1}"/>
              </a:ext>
            </a:extLst>
          </p:cNvPr>
          <p:cNvSpPr txBox="1"/>
          <p:nvPr/>
        </p:nvSpPr>
        <p:spPr>
          <a:xfrm>
            <a:off x="1619682" y="2004298"/>
            <a:ext cx="537325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b="1" dirty="0">
                <a:solidFill>
                  <a:schemeClr val="bg1"/>
                </a:solidFill>
              </a:rPr>
              <a:t>E</a:t>
            </a:r>
            <a:r>
              <a:rPr kumimoji="1" lang="ja-JP" altLang="en-US" b="1" dirty="0">
                <a:solidFill>
                  <a:schemeClr val="bg1"/>
                </a:solidFill>
              </a:rPr>
              <a:t>メール：</a:t>
            </a:r>
            <a:r>
              <a:rPr kumimoji="1" lang="en-US" altLang="ja-JP" b="1" dirty="0">
                <a:solidFill>
                  <a:schemeClr val="bg1"/>
                </a:solidFill>
              </a:rPr>
              <a:t>takahashi.masanori@vivid.ocn.ne.jp    </a:t>
            </a:r>
          </a:p>
          <a:p>
            <a:r>
              <a:rPr kumimoji="1" lang="en-US" altLang="ja-JP" b="1" dirty="0">
                <a:solidFill>
                  <a:schemeClr val="bg1"/>
                </a:solidFill>
              </a:rPr>
              <a:t>                takeyama.katushi@dune.ocn.ne.jp</a:t>
            </a:r>
            <a:endParaRPr kumimoji="1" lang="ja-JP" altLang="en-US" b="1" dirty="0">
              <a:solidFill>
                <a:schemeClr val="bg1"/>
              </a:solidFill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6310C92F-4528-44A8-B64C-ABBFA631558E}"/>
              </a:ext>
            </a:extLst>
          </p:cNvPr>
          <p:cNvSpPr txBox="1"/>
          <p:nvPr/>
        </p:nvSpPr>
        <p:spPr>
          <a:xfrm>
            <a:off x="1619682" y="316316"/>
            <a:ext cx="486543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/>
              <a:t>送付先（</a:t>
            </a:r>
            <a:r>
              <a:rPr kumimoji="1" lang="en-US" altLang="ja-JP" dirty="0"/>
              <a:t>INPIT</a:t>
            </a:r>
            <a:r>
              <a:rPr kumimoji="1" lang="ja-JP" altLang="en-US" dirty="0"/>
              <a:t>山形県知財総合支援窓口あて）</a:t>
            </a: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26C731B5-07E7-471A-B852-4A00076E75BB}"/>
              </a:ext>
            </a:extLst>
          </p:cNvPr>
          <p:cNvSpPr txBox="1"/>
          <p:nvPr/>
        </p:nvSpPr>
        <p:spPr>
          <a:xfrm>
            <a:off x="1414318" y="786396"/>
            <a:ext cx="486543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/>
              <a:t>ＦＡＸ：０２３－６４７－８１２９</a:t>
            </a: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D8CDE147-47CD-452F-BB0E-F460B77725F8}"/>
              </a:ext>
            </a:extLst>
          </p:cNvPr>
          <p:cNvSpPr txBox="1"/>
          <p:nvPr/>
        </p:nvSpPr>
        <p:spPr>
          <a:xfrm>
            <a:off x="1414317" y="1345264"/>
            <a:ext cx="55786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/>
              <a:t>Ｅメール：</a:t>
            </a:r>
            <a:r>
              <a:rPr kumimoji="1" lang="en-US" altLang="ja-JP" dirty="0"/>
              <a:t>takahashi.masanori@vivid.ocn.ne.jp</a:t>
            </a:r>
          </a:p>
          <a:p>
            <a:r>
              <a:rPr kumimoji="1" lang="en-US" altLang="ja-JP" dirty="0"/>
              <a:t>                  takeyama.katushi@dune.ocn.ne.jp</a:t>
            </a: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71E0BAE3-C7CD-46C3-A1C2-3691AAFA82F5}"/>
              </a:ext>
            </a:extLst>
          </p:cNvPr>
          <p:cNvSpPr txBox="1"/>
          <p:nvPr/>
        </p:nvSpPr>
        <p:spPr>
          <a:xfrm>
            <a:off x="763925" y="2322889"/>
            <a:ext cx="372687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b="1" dirty="0">
                <a:solidFill>
                  <a:schemeClr val="accent2"/>
                </a:solidFill>
              </a:rPr>
              <a:t>知財学習会（最上地区）</a:t>
            </a:r>
            <a:endParaRPr kumimoji="1" lang="en-US" altLang="ja-JP" sz="2400" b="1" dirty="0">
              <a:solidFill>
                <a:schemeClr val="accent2"/>
              </a:solidFill>
            </a:endParaRPr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A84210B1-CE06-4450-8A24-DBC0CB532BC6}"/>
              </a:ext>
            </a:extLst>
          </p:cNvPr>
          <p:cNvSpPr txBox="1"/>
          <p:nvPr/>
        </p:nvSpPr>
        <p:spPr>
          <a:xfrm>
            <a:off x="752565" y="2791571"/>
            <a:ext cx="60545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000" dirty="0"/>
              <a:t>参加申込書（開催日：令和３年９月２２日（水））</a:t>
            </a:r>
            <a:endParaRPr kumimoji="1" lang="en-US" altLang="ja-JP" sz="2000" dirty="0"/>
          </a:p>
        </p:txBody>
      </p:sp>
      <p:graphicFrame>
        <p:nvGraphicFramePr>
          <p:cNvPr id="16" name="表 15">
            <a:extLst>
              <a:ext uri="{FF2B5EF4-FFF2-40B4-BE49-F238E27FC236}">
                <a16:creationId xmlns:a16="http://schemas.microsoft.com/office/drawing/2014/main" id="{B1CDD3CC-A86C-4BC8-89A8-79AFE7E8117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53202948"/>
              </p:ext>
            </p:extLst>
          </p:nvPr>
        </p:nvGraphicFramePr>
        <p:xfrm>
          <a:off x="1066419" y="3564977"/>
          <a:ext cx="5926518" cy="3844752"/>
        </p:xfrm>
        <a:graphic>
          <a:graphicData uri="http://schemas.openxmlformats.org/drawingml/2006/table">
            <a:tbl>
              <a:tblPr/>
              <a:tblGrid>
                <a:gridCol w="1101984">
                  <a:extLst>
                    <a:ext uri="{9D8B030D-6E8A-4147-A177-3AD203B41FA5}">
                      <a16:colId xmlns:a16="http://schemas.microsoft.com/office/drawing/2014/main" val="2427077025"/>
                    </a:ext>
                  </a:extLst>
                </a:gridCol>
                <a:gridCol w="1427203">
                  <a:extLst>
                    <a:ext uri="{9D8B030D-6E8A-4147-A177-3AD203B41FA5}">
                      <a16:colId xmlns:a16="http://schemas.microsoft.com/office/drawing/2014/main" val="1945510949"/>
                    </a:ext>
                  </a:extLst>
                </a:gridCol>
                <a:gridCol w="792889">
                  <a:extLst>
                    <a:ext uri="{9D8B030D-6E8A-4147-A177-3AD203B41FA5}">
                      <a16:colId xmlns:a16="http://schemas.microsoft.com/office/drawing/2014/main" val="88131633"/>
                    </a:ext>
                  </a:extLst>
                </a:gridCol>
                <a:gridCol w="2604442">
                  <a:extLst>
                    <a:ext uri="{9D8B030D-6E8A-4147-A177-3AD203B41FA5}">
                      <a16:colId xmlns:a16="http://schemas.microsoft.com/office/drawing/2014/main" val="3751154085"/>
                    </a:ext>
                  </a:extLst>
                </a:gridCol>
              </a:tblGrid>
              <a:tr h="74712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団体名</a:t>
                      </a:r>
                      <a:br>
                        <a:rPr lang="ja-JP" altLang="en-U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</a:br>
                      <a:r>
                        <a:rPr lang="ja-JP" altLang="en-U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（個人は不要）</a:t>
                      </a:r>
                    </a:p>
                  </a:txBody>
                  <a:tcPr marL="6101" marR="6101" marT="610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l" fontAlgn="ctr"/>
                      <a:r>
                        <a:rPr lang="ja-JP" alt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6101" marR="6101" marT="610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36733723"/>
                  </a:ext>
                </a:extLst>
              </a:tr>
              <a:tr h="579231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住所</a:t>
                      </a:r>
                    </a:p>
                  </a:txBody>
                  <a:tcPr marL="6101" marR="6101" marT="610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l" fontAlgn="t"/>
                      <a:r>
                        <a:rPr lang="ja-JP" alt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〒</a:t>
                      </a:r>
                      <a:br>
                        <a:rPr lang="ja-JP" alt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</a:br>
                      <a:endParaRPr lang="ja-JP" altLang="en-US" sz="900" b="1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6101" marR="6101" marT="610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921489"/>
                  </a:ext>
                </a:extLst>
              </a:tr>
              <a:tr h="419733"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TEL</a:t>
                      </a:r>
                    </a:p>
                  </a:txBody>
                  <a:tcPr marL="6101" marR="6101" marT="610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6101" marR="6101" marT="610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FAX</a:t>
                      </a:r>
                    </a:p>
                  </a:txBody>
                  <a:tcPr marL="6101" marR="6101" marT="610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6101" marR="6101" marT="610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51560118"/>
                  </a:ext>
                </a:extLst>
              </a:tr>
              <a:tr h="705151"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ﾌﾘｶﾞﾅ</a:t>
                      </a:r>
                      <a:br>
                        <a:rPr lang="zh-CN" alt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</a:br>
                      <a:r>
                        <a:rPr lang="zh-CN" alt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参加者氏名</a:t>
                      </a:r>
                    </a:p>
                  </a:txBody>
                  <a:tcPr marL="6101" marR="6101" marT="610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6101" marR="6101" marT="610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所属・役職</a:t>
                      </a:r>
                      <a:br>
                        <a:rPr lang="ja-JP" alt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</a:br>
                      <a:r>
                        <a:rPr lang="ja-JP" alt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Ｅメール</a:t>
                      </a:r>
                    </a:p>
                  </a:txBody>
                  <a:tcPr marL="6101" marR="6101" marT="610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6101" marR="6101" marT="610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06342938"/>
                  </a:ext>
                </a:extLst>
              </a:tr>
              <a:tr h="646387"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ﾌﾘｶﾞﾅ</a:t>
                      </a:r>
                      <a:br>
                        <a:rPr lang="zh-CN" alt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</a:br>
                      <a:r>
                        <a:rPr lang="zh-CN" alt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参加者氏名</a:t>
                      </a:r>
                    </a:p>
                  </a:txBody>
                  <a:tcPr marL="6101" marR="6101" marT="610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6101" marR="6101" marT="610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所属・役職</a:t>
                      </a:r>
                      <a:br>
                        <a:rPr lang="ja-JP" alt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</a:br>
                      <a:r>
                        <a:rPr lang="ja-JP" alt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Ｅメール</a:t>
                      </a:r>
                    </a:p>
                  </a:txBody>
                  <a:tcPr marL="6101" marR="6101" marT="610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6101" marR="6101" marT="610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0649229"/>
                  </a:ext>
                </a:extLst>
              </a:tr>
              <a:tr h="747125"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ﾌﾘｶﾞﾅ</a:t>
                      </a:r>
                      <a:br>
                        <a:rPr lang="zh-CN" alt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</a:br>
                      <a:r>
                        <a:rPr lang="zh-CN" alt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参加者氏名</a:t>
                      </a:r>
                    </a:p>
                  </a:txBody>
                  <a:tcPr marL="6101" marR="6101" marT="610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6101" marR="6101" marT="610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所属・役職</a:t>
                      </a:r>
                      <a:br>
                        <a:rPr lang="ja-JP" alt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</a:br>
                      <a:r>
                        <a:rPr lang="ja-JP" alt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Ｅメール</a:t>
                      </a:r>
                    </a:p>
                  </a:txBody>
                  <a:tcPr marL="6101" marR="6101" marT="610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6101" marR="6101" marT="610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1974154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5286799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イオン ボードルーム">
  <a:themeElements>
    <a:clrScheme name="イオン ボードルーム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イオン ボードルーム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イオン ボードルーム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8502691-933B-45FE-8764-BA278511EF27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139</TotalTime>
  <Words>478</Words>
  <Application>Microsoft Office PowerPoint</Application>
  <PresentationFormat>ユーザー設定</PresentationFormat>
  <Paragraphs>53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7" baseType="lpstr">
      <vt:lpstr>游ゴシック</vt:lpstr>
      <vt:lpstr>Arial</vt:lpstr>
      <vt:lpstr>Century Gothic</vt:lpstr>
      <vt:lpstr>Wingdings 3</vt:lpstr>
      <vt:lpstr>イオン ボードルーム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山形発明協会184山形発明協会184</dc:creator>
  <cp:lastModifiedBy> </cp:lastModifiedBy>
  <cp:revision>18</cp:revision>
  <cp:lastPrinted>2021-07-06T00:26:14Z</cp:lastPrinted>
  <dcterms:created xsi:type="dcterms:W3CDTF">2021-07-02T05:35:43Z</dcterms:created>
  <dcterms:modified xsi:type="dcterms:W3CDTF">2021-07-06T00:28:32Z</dcterms:modified>
</cp:coreProperties>
</file>